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601200" cy="12801600" type="A3"/>
  <p:notesSz cx="6858000" cy="9144000"/>
  <p:defaultTextStyle>
    <a:defPPr>
      <a:defRPr lang="en-US"/>
    </a:defPPr>
    <a:lvl1pPr algn="l" defTabSz="1279750" rtl="0" eaLnBrk="0" fontAlgn="base" hangingPunct="0">
      <a:spcBef>
        <a:spcPct val="0"/>
      </a:spcBef>
      <a:spcAft>
        <a:spcPct val="0"/>
      </a:spcAft>
      <a:defRPr sz="2533" kern="1200">
        <a:solidFill>
          <a:schemeClr val="tx1"/>
        </a:solidFill>
        <a:latin typeface="Arial" panose="020B0604020202020204" pitchFamily="34" charset="0"/>
        <a:ea typeface="+mn-ea"/>
        <a:cs typeface="Arial" panose="020B0604020202020204" pitchFamily="34" charset="0"/>
      </a:defRPr>
    </a:lvl1pPr>
    <a:lvl2pPr marL="639875" indent="-436695" algn="l" defTabSz="1279750" rtl="0" eaLnBrk="0" fontAlgn="base" hangingPunct="0">
      <a:spcBef>
        <a:spcPct val="0"/>
      </a:spcBef>
      <a:spcAft>
        <a:spcPct val="0"/>
      </a:spcAft>
      <a:defRPr sz="2533" kern="1200">
        <a:solidFill>
          <a:schemeClr val="tx1"/>
        </a:solidFill>
        <a:latin typeface="Arial" panose="020B0604020202020204" pitchFamily="34" charset="0"/>
        <a:ea typeface="+mn-ea"/>
        <a:cs typeface="Arial" panose="020B0604020202020204" pitchFamily="34" charset="0"/>
      </a:defRPr>
    </a:lvl2pPr>
    <a:lvl3pPr marL="1279750" indent="-873390" algn="l" defTabSz="1279750" rtl="0" eaLnBrk="0" fontAlgn="base" hangingPunct="0">
      <a:spcBef>
        <a:spcPct val="0"/>
      </a:spcBef>
      <a:spcAft>
        <a:spcPct val="0"/>
      </a:spcAft>
      <a:defRPr sz="2533" kern="1200">
        <a:solidFill>
          <a:schemeClr val="tx1"/>
        </a:solidFill>
        <a:latin typeface="Arial" panose="020B0604020202020204" pitchFamily="34" charset="0"/>
        <a:ea typeface="+mn-ea"/>
        <a:cs typeface="Arial" panose="020B0604020202020204" pitchFamily="34" charset="0"/>
      </a:defRPr>
    </a:lvl3pPr>
    <a:lvl4pPr marL="1919625" indent="-1310086" algn="l" defTabSz="1279750" rtl="0" eaLnBrk="0" fontAlgn="base" hangingPunct="0">
      <a:spcBef>
        <a:spcPct val="0"/>
      </a:spcBef>
      <a:spcAft>
        <a:spcPct val="0"/>
      </a:spcAft>
      <a:defRPr sz="2533" kern="1200">
        <a:solidFill>
          <a:schemeClr val="tx1"/>
        </a:solidFill>
        <a:latin typeface="Arial" panose="020B0604020202020204" pitchFamily="34" charset="0"/>
        <a:ea typeface="+mn-ea"/>
        <a:cs typeface="Arial" panose="020B0604020202020204" pitchFamily="34" charset="0"/>
      </a:defRPr>
    </a:lvl4pPr>
    <a:lvl5pPr marL="2559500" indent="-1746781" algn="l" defTabSz="1279750" rtl="0" eaLnBrk="0" fontAlgn="base" hangingPunct="0">
      <a:spcBef>
        <a:spcPct val="0"/>
      </a:spcBef>
      <a:spcAft>
        <a:spcPct val="0"/>
      </a:spcAft>
      <a:defRPr sz="2533" kern="1200">
        <a:solidFill>
          <a:schemeClr val="tx1"/>
        </a:solidFill>
        <a:latin typeface="Arial" panose="020B0604020202020204" pitchFamily="34" charset="0"/>
        <a:ea typeface="+mn-ea"/>
        <a:cs typeface="Arial" panose="020B0604020202020204" pitchFamily="34" charset="0"/>
      </a:defRPr>
    </a:lvl5pPr>
    <a:lvl6pPr marL="1015898" algn="l" defTabSz="406359" rtl="0" eaLnBrk="1" latinLnBrk="0" hangingPunct="1">
      <a:defRPr sz="2533" kern="1200">
        <a:solidFill>
          <a:schemeClr val="tx1"/>
        </a:solidFill>
        <a:latin typeface="Arial" panose="020B0604020202020204" pitchFamily="34" charset="0"/>
        <a:ea typeface="+mn-ea"/>
        <a:cs typeface="Arial" panose="020B0604020202020204" pitchFamily="34" charset="0"/>
      </a:defRPr>
    </a:lvl6pPr>
    <a:lvl7pPr marL="1219078" algn="l" defTabSz="406359" rtl="0" eaLnBrk="1" latinLnBrk="0" hangingPunct="1">
      <a:defRPr sz="2533" kern="1200">
        <a:solidFill>
          <a:schemeClr val="tx1"/>
        </a:solidFill>
        <a:latin typeface="Arial" panose="020B0604020202020204" pitchFamily="34" charset="0"/>
        <a:ea typeface="+mn-ea"/>
        <a:cs typeface="Arial" panose="020B0604020202020204" pitchFamily="34" charset="0"/>
      </a:defRPr>
    </a:lvl7pPr>
    <a:lvl8pPr marL="1422258" algn="l" defTabSz="406359" rtl="0" eaLnBrk="1" latinLnBrk="0" hangingPunct="1">
      <a:defRPr sz="2533" kern="1200">
        <a:solidFill>
          <a:schemeClr val="tx1"/>
        </a:solidFill>
        <a:latin typeface="Arial" panose="020B0604020202020204" pitchFamily="34" charset="0"/>
        <a:ea typeface="+mn-ea"/>
        <a:cs typeface="Arial" panose="020B0604020202020204" pitchFamily="34" charset="0"/>
      </a:defRPr>
    </a:lvl8pPr>
    <a:lvl9pPr marL="1625437" algn="l" defTabSz="406359" rtl="0" eaLnBrk="1" latinLnBrk="0" hangingPunct="1">
      <a:defRPr sz="2533"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32" userDrawn="1">
          <p15:clr>
            <a:srgbClr val="A4A3A4"/>
          </p15:clr>
        </p15:guide>
        <p15:guide id="2" pos="30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36EE5"/>
    <a:srgbClr val="040E46"/>
    <a:srgbClr val="1158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58" d="100"/>
          <a:sy n="58" d="100"/>
        </p:scale>
        <p:origin x="3762" y="126"/>
      </p:cViewPr>
      <p:guideLst>
        <p:guide orient="horz" pos="4032"/>
        <p:guide pos="30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4"/>
            <a:ext cx="8161020" cy="2744047"/>
          </a:xfrm>
        </p:spPr>
        <p:txBody>
          <a:bodyPr/>
          <a:lstStyle/>
          <a:p>
            <a:r>
              <a:rPr lang="en-US"/>
              <a:t>Click to edit Master title style</a:t>
            </a:r>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16" indent="0" algn="ctr">
              <a:buNone/>
              <a:defRPr>
                <a:solidFill>
                  <a:schemeClr val="tx1">
                    <a:tint val="75000"/>
                  </a:schemeClr>
                </a:solidFill>
              </a:defRPr>
            </a:lvl2pPr>
            <a:lvl3pPr marL="1280032" indent="0" algn="ctr">
              <a:buNone/>
              <a:defRPr>
                <a:solidFill>
                  <a:schemeClr val="tx1">
                    <a:tint val="75000"/>
                  </a:schemeClr>
                </a:solidFill>
              </a:defRPr>
            </a:lvl3pPr>
            <a:lvl4pPr marL="1920048" indent="0" algn="ctr">
              <a:buNone/>
              <a:defRPr>
                <a:solidFill>
                  <a:schemeClr val="tx1">
                    <a:tint val="75000"/>
                  </a:schemeClr>
                </a:solidFill>
              </a:defRPr>
            </a:lvl4pPr>
            <a:lvl5pPr marL="2560064" indent="0" algn="ctr">
              <a:buNone/>
              <a:defRPr>
                <a:solidFill>
                  <a:schemeClr val="tx1">
                    <a:tint val="75000"/>
                  </a:schemeClr>
                </a:solidFill>
              </a:defRPr>
            </a:lvl5pPr>
            <a:lvl6pPr marL="3200080" indent="0" algn="ctr">
              <a:buNone/>
              <a:defRPr>
                <a:solidFill>
                  <a:schemeClr val="tx1">
                    <a:tint val="75000"/>
                  </a:schemeClr>
                </a:solidFill>
              </a:defRPr>
            </a:lvl6pPr>
            <a:lvl7pPr marL="3840096" indent="0" algn="ctr">
              <a:buNone/>
              <a:defRPr>
                <a:solidFill>
                  <a:schemeClr val="tx1">
                    <a:tint val="75000"/>
                  </a:schemeClr>
                </a:solidFill>
              </a:defRPr>
            </a:lvl7pPr>
            <a:lvl8pPr marL="4480112" indent="0" algn="ctr">
              <a:buNone/>
              <a:defRPr>
                <a:solidFill>
                  <a:schemeClr val="tx1">
                    <a:tint val="75000"/>
                  </a:schemeClr>
                </a:solidFill>
              </a:defRPr>
            </a:lvl8pPr>
            <a:lvl9pPr marL="512012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2ADBC58-82B7-4CAC-883B-FC1263E86A37}" type="datetimeFigureOut">
              <a:rPr lang="en-US"/>
              <a:pPr>
                <a:defRPr/>
              </a:pPr>
              <a:t>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9963A1E-C68F-4E7F-AD66-1A881F29811D}" type="slidenum">
              <a:rPr lang="en-US"/>
              <a:pPr>
                <a:defRPr/>
              </a:pPr>
              <a:t>‹#›</a:t>
            </a:fld>
            <a:endParaRPr lang="en-US"/>
          </a:p>
        </p:txBody>
      </p:sp>
    </p:spTree>
    <p:extLst>
      <p:ext uri="{BB962C8B-B14F-4D97-AF65-F5344CB8AC3E}">
        <p14:creationId xmlns:p14="http://schemas.microsoft.com/office/powerpoint/2010/main" val="2453950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5E29C28-0A08-404E-99D8-4EE04D01AC16}" type="datetimeFigureOut">
              <a:rPr lang="en-US"/>
              <a:pPr>
                <a:defRPr/>
              </a:pPr>
              <a:t>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C02ECF2-126E-4FA6-8DA3-11AAA21E27F2}" type="slidenum">
              <a:rPr lang="en-US"/>
              <a:pPr>
                <a:defRPr/>
              </a:pPr>
              <a:t>‹#›</a:t>
            </a:fld>
            <a:endParaRPr lang="en-US"/>
          </a:p>
        </p:txBody>
      </p:sp>
    </p:spTree>
    <p:extLst>
      <p:ext uri="{BB962C8B-B14F-4D97-AF65-F5344CB8AC3E}">
        <p14:creationId xmlns:p14="http://schemas.microsoft.com/office/powerpoint/2010/main" val="221266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445390" y="2154346"/>
            <a:ext cx="5103971" cy="45875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33476" y="2154346"/>
            <a:ext cx="15151894" cy="45875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24C20DC-675C-4A8B-A07A-2B43FADF85B5}" type="datetimeFigureOut">
              <a:rPr lang="en-US"/>
              <a:pPr>
                <a:defRPr/>
              </a:pPr>
              <a:t>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CC09FA-0556-45ED-A033-EE1D17C041D9}" type="slidenum">
              <a:rPr lang="en-US"/>
              <a:pPr>
                <a:defRPr/>
              </a:pPr>
              <a:t>‹#›</a:t>
            </a:fld>
            <a:endParaRPr lang="en-US"/>
          </a:p>
        </p:txBody>
      </p:sp>
    </p:spTree>
    <p:extLst>
      <p:ext uri="{BB962C8B-B14F-4D97-AF65-F5344CB8AC3E}">
        <p14:creationId xmlns:p14="http://schemas.microsoft.com/office/powerpoint/2010/main" val="89609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303682B-DDDD-4BCE-A7E1-7BB24C8050C9}" type="datetimeFigureOut">
              <a:rPr lang="en-US"/>
              <a:pPr>
                <a:defRPr/>
              </a:pPr>
              <a:t>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04921F-6DAD-4D45-99B6-16637D054DF4}" type="slidenum">
              <a:rPr lang="en-US"/>
              <a:pPr>
                <a:defRPr/>
              </a:pPr>
              <a:t>‹#›</a:t>
            </a:fld>
            <a:endParaRPr lang="en-US"/>
          </a:p>
        </p:txBody>
      </p:sp>
    </p:spTree>
    <p:extLst>
      <p:ext uri="{BB962C8B-B14F-4D97-AF65-F5344CB8AC3E}">
        <p14:creationId xmlns:p14="http://schemas.microsoft.com/office/powerpoint/2010/main" val="24492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599" b="1" cap="all"/>
            </a:lvl1pPr>
          </a:lstStyle>
          <a:p>
            <a:r>
              <a:rPr lang="en-US"/>
              <a:t>Click to edit Master title style</a:t>
            </a:r>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16" indent="0">
              <a:buNone/>
              <a:defRPr sz="2533">
                <a:solidFill>
                  <a:schemeClr val="tx1">
                    <a:tint val="75000"/>
                  </a:schemeClr>
                </a:solidFill>
              </a:defRPr>
            </a:lvl2pPr>
            <a:lvl3pPr marL="1280032" indent="0">
              <a:buNone/>
              <a:defRPr sz="2222">
                <a:solidFill>
                  <a:schemeClr val="tx1">
                    <a:tint val="75000"/>
                  </a:schemeClr>
                </a:solidFill>
              </a:defRPr>
            </a:lvl3pPr>
            <a:lvl4pPr marL="1920048" indent="0">
              <a:buNone/>
              <a:defRPr sz="1955">
                <a:solidFill>
                  <a:schemeClr val="tx1">
                    <a:tint val="75000"/>
                  </a:schemeClr>
                </a:solidFill>
              </a:defRPr>
            </a:lvl4pPr>
            <a:lvl5pPr marL="2560064" indent="0">
              <a:buNone/>
              <a:defRPr sz="1955">
                <a:solidFill>
                  <a:schemeClr val="tx1">
                    <a:tint val="75000"/>
                  </a:schemeClr>
                </a:solidFill>
              </a:defRPr>
            </a:lvl5pPr>
            <a:lvl6pPr marL="3200080" indent="0">
              <a:buNone/>
              <a:defRPr sz="1955">
                <a:solidFill>
                  <a:schemeClr val="tx1">
                    <a:tint val="75000"/>
                  </a:schemeClr>
                </a:solidFill>
              </a:defRPr>
            </a:lvl6pPr>
            <a:lvl7pPr marL="3840096" indent="0">
              <a:buNone/>
              <a:defRPr sz="1955">
                <a:solidFill>
                  <a:schemeClr val="tx1">
                    <a:tint val="75000"/>
                  </a:schemeClr>
                </a:solidFill>
              </a:defRPr>
            </a:lvl7pPr>
            <a:lvl8pPr marL="4480112" indent="0">
              <a:buNone/>
              <a:defRPr sz="1955">
                <a:solidFill>
                  <a:schemeClr val="tx1">
                    <a:tint val="75000"/>
                  </a:schemeClr>
                </a:solidFill>
              </a:defRPr>
            </a:lvl8pPr>
            <a:lvl9pPr marL="5120128" indent="0">
              <a:buNone/>
              <a:defRPr sz="19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C2250AA-3A2F-42FD-BAFF-BA7595F1FD97}" type="datetimeFigureOut">
              <a:rPr lang="en-US"/>
              <a:pPr>
                <a:defRPr/>
              </a:pPr>
              <a:t>2/8/2025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5F0BDE-B70A-43F8-B953-EB17B2D46D56}" type="slidenum">
              <a:rPr lang="en-US"/>
              <a:pPr>
                <a:defRPr/>
              </a:pPr>
              <a:t>‹#›</a:t>
            </a:fld>
            <a:endParaRPr lang="en-US"/>
          </a:p>
        </p:txBody>
      </p:sp>
    </p:spTree>
    <p:extLst>
      <p:ext uri="{BB962C8B-B14F-4D97-AF65-F5344CB8AC3E}">
        <p14:creationId xmlns:p14="http://schemas.microsoft.com/office/powerpoint/2010/main" val="1798580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33475" y="12546755"/>
            <a:ext cx="10127932" cy="35482953"/>
          </a:xfrm>
        </p:spPr>
        <p:txBody>
          <a:bodyPr/>
          <a:lstStyle>
            <a:lvl1pPr>
              <a:defRPr sz="3911"/>
            </a:lvl1pPr>
            <a:lvl2pPr>
              <a:defRPr sz="3377"/>
            </a:lvl2pPr>
            <a:lvl3pPr>
              <a:defRPr sz="2800"/>
            </a:lvl3pPr>
            <a:lvl4pPr>
              <a:defRPr sz="2533"/>
            </a:lvl4pPr>
            <a:lvl5pPr>
              <a:defRPr sz="2533"/>
            </a:lvl5pPr>
            <a:lvl6pPr>
              <a:defRPr sz="2533"/>
            </a:lvl6pPr>
            <a:lvl7pPr>
              <a:defRPr sz="2533"/>
            </a:lvl7pPr>
            <a:lvl8pPr>
              <a:defRPr sz="2533"/>
            </a:lvl8pPr>
            <a:lvl9pPr>
              <a:defRPr sz="2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421428" y="12546755"/>
            <a:ext cx="10127932" cy="35482953"/>
          </a:xfrm>
        </p:spPr>
        <p:txBody>
          <a:bodyPr/>
          <a:lstStyle>
            <a:lvl1pPr>
              <a:defRPr sz="3911"/>
            </a:lvl1pPr>
            <a:lvl2pPr>
              <a:defRPr sz="3377"/>
            </a:lvl2pPr>
            <a:lvl3pPr>
              <a:defRPr sz="2800"/>
            </a:lvl3pPr>
            <a:lvl4pPr>
              <a:defRPr sz="2533"/>
            </a:lvl4pPr>
            <a:lvl5pPr>
              <a:defRPr sz="2533"/>
            </a:lvl5pPr>
            <a:lvl6pPr>
              <a:defRPr sz="2533"/>
            </a:lvl6pPr>
            <a:lvl7pPr>
              <a:defRPr sz="2533"/>
            </a:lvl7pPr>
            <a:lvl8pPr>
              <a:defRPr sz="2533"/>
            </a:lvl8pPr>
            <a:lvl9pPr>
              <a:defRPr sz="25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ABD27F2-DBD8-41D0-8972-EACE17AC65CE}" type="datetimeFigureOut">
              <a:rPr lang="en-US"/>
              <a:pPr>
                <a:defRPr/>
              </a:pPr>
              <a:t>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4BF5196-87B0-4A3A-B4BC-C0AFD1B59717}" type="slidenum">
              <a:rPr lang="en-US"/>
              <a:pPr>
                <a:defRPr/>
              </a:pPr>
              <a:t>‹#›</a:t>
            </a:fld>
            <a:endParaRPr lang="en-US"/>
          </a:p>
        </p:txBody>
      </p:sp>
    </p:spTree>
    <p:extLst>
      <p:ext uri="{BB962C8B-B14F-4D97-AF65-F5344CB8AC3E}">
        <p14:creationId xmlns:p14="http://schemas.microsoft.com/office/powerpoint/2010/main" val="130534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0060" y="512658"/>
            <a:ext cx="8641080" cy="2133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0060" y="2865545"/>
            <a:ext cx="4242197" cy="1194222"/>
          </a:xfrm>
        </p:spPr>
        <p:txBody>
          <a:bodyPr anchor="b"/>
          <a:lstStyle>
            <a:lvl1pPr marL="0" indent="0">
              <a:buNone/>
              <a:defRPr sz="3377" b="1"/>
            </a:lvl1pPr>
            <a:lvl2pPr marL="640016" indent="0">
              <a:buNone/>
              <a:defRPr sz="2800" b="1"/>
            </a:lvl2pPr>
            <a:lvl3pPr marL="1280032" indent="0">
              <a:buNone/>
              <a:defRPr sz="2533" b="1"/>
            </a:lvl3pPr>
            <a:lvl4pPr marL="1920048" indent="0">
              <a:buNone/>
              <a:defRPr sz="2222" b="1"/>
            </a:lvl4pPr>
            <a:lvl5pPr marL="2560064" indent="0">
              <a:buNone/>
              <a:defRPr sz="2222" b="1"/>
            </a:lvl5pPr>
            <a:lvl6pPr marL="3200080" indent="0">
              <a:buNone/>
              <a:defRPr sz="2222" b="1"/>
            </a:lvl6pPr>
            <a:lvl7pPr marL="3840096" indent="0">
              <a:buNone/>
              <a:defRPr sz="2222" b="1"/>
            </a:lvl7pPr>
            <a:lvl8pPr marL="4480112" indent="0">
              <a:buNone/>
              <a:defRPr sz="2222" b="1"/>
            </a:lvl8pPr>
            <a:lvl9pPr marL="5120128" indent="0">
              <a:buNone/>
              <a:defRPr sz="2222" b="1"/>
            </a:lvl9pPr>
          </a:lstStyle>
          <a:p>
            <a:pPr lvl="0"/>
            <a:r>
              <a:rPr lang="en-US"/>
              <a:t>Click to edit Master text styles</a:t>
            </a:r>
          </a:p>
        </p:txBody>
      </p:sp>
      <p:sp>
        <p:nvSpPr>
          <p:cNvPr id="4" name="Content Placeholder 3"/>
          <p:cNvSpPr>
            <a:spLocks noGrp="1"/>
          </p:cNvSpPr>
          <p:nvPr>
            <p:ph sz="half" idx="2"/>
          </p:nvPr>
        </p:nvSpPr>
        <p:spPr>
          <a:xfrm>
            <a:off x="480060" y="4059767"/>
            <a:ext cx="4242197" cy="7375738"/>
          </a:xfrm>
        </p:spPr>
        <p:txBody>
          <a:bodyPr/>
          <a:lstStyle>
            <a:lvl1pPr>
              <a:defRPr sz="3377"/>
            </a:lvl1pPr>
            <a:lvl2pPr>
              <a:defRPr sz="2800"/>
            </a:lvl2pPr>
            <a:lvl3pPr>
              <a:defRPr sz="2533"/>
            </a:lvl3pPr>
            <a:lvl4pPr>
              <a:defRPr sz="2222"/>
            </a:lvl4pPr>
            <a:lvl5pPr>
              <a:defRPr sz="2222"/>
            </a:lvl5pPr>
            <a:lvl6pPr>
              <a:defRPr sz="2222"/>
            </a:lvl6pPr>
            <a:lvl7pPr>
              <a:defRPr sz="2222"/>
            </a:lvl7pPr>
            <a:lvl8pPr>
              <a:defRPr sz="2222"/>
            </a:lvl8pPr>
            <a:lvl9pPr>
              <a:defRPr sz="22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7277" y="2865545"/>
            <a:ext cx="4243864" cy="1194222"/>
          </a:xfrm>
        </p:spPr>
        <p:txBody>
          <a:bodyPr anchor="b"/>
          <a:lstStyle>
            <a:lvl1pPr marL="0" indent="0">
              <a:buNone/>
              <a:defRPr sz="3377" b="1"/>
            </a:lvl1pPr>
            <a:lvl2pPr marL="640016" indent="0">
              <a:buNone/>
              <a:defRPr sz="2800" b="1"/>
            </a:lvl2pPr>
            <a:lvl3pPr marL="1280032" indent="0">
              <a:buNone/>
              <a:defRPr sz="2533" b="1"/>
            </a:lvl3pPr>
            <a:lvl4pPr marL="1920048" indent="0">
              <a:buNone/>
              <a:defRPr sz="2222" b="1"/>
            </a:lvl4pPr>
            <a:lvl5pPr marL="2560064" indent="0">
              <a:buNone/>
              <a:defRPr sz="2222" b="1"/>
            </a:lvl5pPr>
            <a:lvl6pPr marL="3200080" indent="0">
              <a:buNone/>
              <a:defRPr sz="2222" b="1"/>
            </a:lvl6pPr>
            <a:lvl7pPr marL="3840096" indent="0">
              <a:buNone/>
              <a:defRPr sz="2222" b="1"/>
            </a:lvl7pPr>
            <a:lvl8pPr marL="4480112" indent="0">
              <a:buNone/>
              <a:defRPr sz="2222" b="1"/>
            </a:lvl8pPr>
            <a:lvl9pPr marL="5120128" indent="0">
              <a:buNone/>
              <a:defRPr sz="2222" b="1"/>
            </a:lvl9pPr>
          </a:lstStyle>
          <a:p>
            <a:pPr lvl="0"/>
            <a:r>
              <a:rPr lang="en-US"/>
              <a:t>Click to edit Master text styles</a:t>
            </a:r>
          </a:p>
        </p:txBody>
      </p:sp>
      <p:sp>
        <p:nvSpPr>
          <p:cNvPr id="6" name="Content Placeholder 5"/>
          <p:cNvSpPr>
            <a:spLocks noGrp="1"/>
          </p:cNvSpPr>
          <p:nvPr>
            <p:ph sz="quarter" idx="4"/>
          </p:nvPr>
        </p:nvSpPr>
        <p:spPr>
          <a:xfrm>
            <a:off x="4877277" y="4059767"/>
            <a:ext cx="4243864" cy="7375738"/>
          </a:xfrm>
        </p:spPr>
        <p:txBody>
          <a:bodyPr/>
          <a:lstStyle>
            <a:lvl1pPr>
              <a:defRPr sz="3377"/>
            </a:lvl1pPr>
            <a:lvl2pPr>
              <a:defRPr sz="2800"/>
            </a:lvl2pPr>
            <a:lvl3pPr>
              <a:defRPr sz="2533"/>
            </a:lvl3pPr>
            <a:lvl4pPr>
              <a:defRPr sz="2222"/>
            </a:lvl4pPr>
            <a:lvl5pPr>
              <a:defRPr sz="2222"/>
            </a:lvl5pPr>
            <a:lvl6pPr>
              <a:defRPr sz="2222"/>
            </a:lvl6pPr>
            <a:lvl7pPr>
              <a:defRPr sz="2222"/>
            </a:lvl7pPr>
            <a:lvl8pPr>
              <a:defRPr sz="2222"/>
            </a:lvl8pPr>
            <a:lvl9pPr>
              <a:defRPr sz="222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8649A8C-3C60-488A-A408-38B6AD7E0C65}" type="datetimeFigureOut">
              <a:rPr lang="en-US"/>
              <a:pPr>
                <a:defRPr/>
              </a:pPr>
              <a:t>2/8/2025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EE10A9-DE49-4039-AAA6-6BA811A1BBAC}" type="slidenum">
              <a:rPr lang="en-US"/>
              <a:pPr>
                <a:defRPr/>
              </a:pPr>
              <a:t>‹#›</a:t>
            </a:fld>
            <a:endParaRPr lang="en-US"/>
          </a:p>
        </p:txBody>
      </p:sp>
    </p:spTree>
    <p:extLst>
      <p:ext uri="{BB962C8B-B14F-4D97-AF65-F5344CB8AC3E}">
        <p14:creationId xmlns:p14="http://schemas.microsoft.com/office/powerpoint/2010/main" val="158390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0FFEF751-AF3E-4F42-871A-51AC827431E8}" type="datetimeFigureOut">
              <a:rPr lang="en-US"/>
              <a:pPr>
                <a:defRPr/>
              </a:pPr>
              <a:t>2/8/2025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C1036B6-1A95-4030-8774-C1165CF33428}" type="slidenum">
              <a:rPr lang="en-US"/>
              <a:pPr>
                <a:defRPr/>
              </a:pPr>
              <a:t>‹#›</a:t>
            </a:fld>
            <a:endParaRPr lang="en-US"/>
          </a:p>
        </p:txBody>
      </p:sp>
    </p:spTree>
    <p:extLst>
      <p:ext uri="{BB962C8B-B14F-4D97-AF65-F5344CB8AC3E}">
        <p14:creationId xmlns:p14="http://schemas.microsoft.com/office/powerpoint/2010/main" val="74606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AF040C4-15F2-4AF0-9AAC-04C13C85B43C}" type="datetimeFigureOut">
              <a:rPr lang="en-US"/>
              <a:pPr>
                <a:defRPr/>
              </a:pPr>
              <a:t>2/8/2025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6A0F987-4EFA-4839-9BC1-80A6CE663219}" type="slidenum">
              <a:rPr lang="en-US"/>
              <a:pPr>
                <a:defRPr/>
              </a:pPr>
              <a:t>‹#›</a:t>
            </a:fld>
            <a:endParaRPr lang="en-US"/>
          </a:p>
        </p:txBody>
      </p:sp>
    </p:spTree>
    <p:extLst>
      <p:ext uri="{BB962C8B-B14F-4D97-AF65-F5344CB8AC3E}">
        <p14:creationId xmlns:p14="http://schemas.microsoft.com/office/powerpoint/2010/main" val="3668284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3"/>
            <a:ext cx="3158728" cy="2169160"/>
          </a:xfrm>
        </p:spPr>
        <p:txBody>
          <a:bodyPr anchor="b"/>
          <a:lstStyle>
            <a:lvl1pPr algn="l">
              <a:defRPr sz="2800" b="1"/>
            </a:lvl1pPr>
          </a:lstStyle>
          <a:p>
            <a:r>
              <a:rPr lang="en-US"/>
              <a:t>Click to edit Master title style</a:t>
            </a:r>
          </a:p>
        </p:txBody>
      </p:sp>
      <p:sp>
        <p:nvSpPr>
          <p:cNvPr id="3" name="Content Placeholder 2"/>
          <p:cNvSpPr>
            <a:spLocks noGrp="1"/>
          </p:cNvSpPr>
          <p:nvPr>
            <p:ph idx="1"/>
          </p:nvPr>
        </p:nvSpPr>
        <p:spPr>
          <a:xfrm>
            <a:off x="3753803" y="509695"/>
            <a:ext cx="5367337" cy="10925811"/>
          </a:xfrm>
        </p:spPr>
        <p:txBody>
          <a:bodyPr/>
          <a:lstStyle>
            <a:lvl1pPr>
              <a:defRPr sz="4488"/>
            </a:lvl1pPr>
            <a:lvl2pPr>
              <a:defRPr sz="3911"/>
            </a:lvl2pPr>
            <a:lvl3pPr>
              <a:defRPr sz="3377"/>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0061" y="2678855"/>
            <a:ext cx="3158728" cy="8756651"/>
          </a:xfrm>
        </p:spPr>
        <p:txBody>
          <a:bodyPr/>
          <a:lstStyle>
            <a:lvl1pPr marL="0" indent="0">
              <a:buNone/>
              <a:defRPr sz="1955"/>
            </a:lvl1pPr>
            <a:lvl2pPr marL="640016" indent="0">
              <a:buNone/>
              <a:defRPr sz="1689"/>
            </a:lvl2pPr>
            <a:lvl3pPr marL="1280032" indent="0">
              <a:buNone/>
              <a:defRPr sz="1422"/>
            </a:lvl3pPr>
            <a:lvl4pPr marL="1920048" indent="0">
              <a:buNone/>
              <a:defRPr sz="1244"/>
            </a:lvl4pPr>
            <a:lvl5pPr marL="2560064" indent="0">
              <a:buNone/>
              <a:defRPr sz="1244"/>
            </a:lvl5pPr>
            <a:lvl6pPr marL="3200080" indent="0">
              <a:buNone/>
              <a:defRPr sz="1244"/>
            </a:lvl6pPr>
            <a:lvl7pPr marL="3840096" indent="0">
              <a:buNone/>
              <a:defRPr sz="1244"/>
            </a:lvl7pPr>
            <a:lvl8pPr marL="4480112" indent="0">
              <a:buNone/>
              <a:defRPr sz="1244"/>
            </a:lvl8pPr>
            <a:lvl9pPr marL="5120128" indent="0">
              <a:buNone/>
              <a:defRPr sz="1244"/>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33297B4-0BAC-4001-9A15-84178BC7A904}" type="datetimeFigureOut">
              <a:rPr lang="en-US"/>
              <a:pPr>
                <a:defRPr/>
              </a:pPr>
              <a:t>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929E98-CC16-4949-9768-54C622994A5F}" type="slidenum">
              <a:rPr lang="en-US"/>
              <a:pPr>
                <a:defRPr/>
              </a:pPr>
              <a:t>‹#›</a:t>
            </a:fld>
            <a:endParaRPr lang="en-US"/>
          </a:p>
        </p:txBody>
      </p:sp>
    </p:spTree>
    <p:extLst>
      <p:ext uri="{BB962C8B-B14F-4D97-AF65-F5344CB8AC3E}">
        <p14:creationId xmlns:p14="http://schemas.microsoft.com/office/powerpoint/2010/main" val="3579460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0"/>
            <a:ext cx="5760720" cy="1057911"/>
          </a:xfrm>
        </p:spPr>
        <p:txBody>
          <a:bodyPr anchor="b"/>
          <a:lstStyle>
            <a:lvl1pPr algn="l">
              <a:defRPr sz="2800" b="1"/>
            </a:lvl1pPr>
          </a:lstStyle>
          <a:p>
            <a:r>
              <a:rPr lang="en-US"/>
              <a:t>Click to edit Master title style</a:t>
            </a:r>
          </a:p>
        </p:txBody>
      </p:sp>
      <p:sp>
        <p:nvSpPr>
          <p:cNvPr id="3" name="Picture Placeholder 2"/>
          <p:cNvSpPr>
            <a:spLocks noGrp="1"/>
          </p:cNvSpPr>
          <p:nvPr>
            <p:ph type="pic" idx="1"/>
          </p:nvPr>
        </p:nvSpPr>
        <p:spPr>
          <a:xfrm>
            <a:off x="1881902" y="1143847"/>
            <a:ext cx="5760720" cy="7680960"/>
          </a:xfrm>
        </p:spPr>
        <p:txBody>
          <a:bodyPr rtlCol="0">
            <a:normAutofit/>
          </a:bodyPr>
          <a:lstStyle>
            <a:lvl1pPr marL="0" indent="0">
              <a:buNone/>
              <a:defRPr sz="4488"/>
            </a:lvl1pPr>
            <a:lvl2pPr marL="640016" indent="0">
              <a:buNone/>
              <a:defRPr sz="3911"/>
            </a:lvl2pPr>
            <a:lvl3pPr marL="1280032" indent="0">
              <a:buNone/>
              <a:defRPr sz="3377"/>
            </a:lvl3pPr>
            <a:lvl4pPr marL="1920048" indent="0">
              <a:buNone/>
              <a:defRPr sz="2800"/>
            </a:lvl4pPr>
            <a:lvl5pPr marL="2560064" indent="0">
              <a:buNone/>
              <a:defRPr sz="2800"/>
            </a:lvl5pPr>
            <a:lvl6pPr marL="3200080" indent="0">
              <a:buNone/>
              <a:defRPr sz="2800"/>
            </a:lvl6pPr>
            <a:lvl7pPr marL="3840096" indent="0">
              <a:buNone/>
              <a:defRPr sz="2800"/>
            </a:lvl7pPr>
            <a:lvl8pPr marL="4480112" indent="0">
              <a:buNone/>
              <a:defRPr sz="2800"/>
            </a:lvl8pPr>
            <a:lvl9pPr marL="5120128" indent="0">
              <a:buNone/>
              <a:defRPr sz="2800"/>
            </a:lvl9pPr>
          </a:lstStyle>
          <a:p>
            <a:pPr lvl="0"/>
            <a:endParaRPr lang="en-US" noProof="0"/>
          </a:p>
        </p:txBody>
      </p:sp>
      <p:sp>
        <p:nvSpPr>
          <p:cNvPr id="4" name="Text Placeholder 3"/>
          <p:cNvSpPr>
            <a:spLocks noGrp="1"/>
          </p:cNvSpPr>
          <p:nvPr>
            <p:ph type="body" sz="half" idx="2"/>
          </p:nvPr>
        </p:nvSpPr>
        <p:spPr>
          <a:xfrm>
            <a:off x="1881902" y="10019031"/>
            <a:ext cx="5760720" cy="1502409"/>
          </a:xfrm>
        </p:spPr>
        <p:txBody>
          <a:bodyPr/>
          <a:lstStyle>
            <a:lvl1pPr marL="0" indent="0">
              <a:buNone/>
              <a:defRPr sz="1955"/>
            </a:lvl1pPr>
            <a:lvl2pPr marL="640016" indent="0">
              <a:buNone/>
              <a:defRPr sz="1689"/>
            </a:lvl2pPr>
            <a:lvl3pPr marL="1280032" indent="0">
              <a:buNone/>
              <a:defRPr sz="1422"/>
            </a:lvl3pPr>
            <a:lvl4pPr marL="1920048" indent="0">
              <a:buNone/>
              <a:defRPr sz="1244"/>
            </a:lvl4pPr>
            <a:lvl5pPr marL="2560064" indent="0">
              <a:buNone/>
              <a:defRPr sz="1244"/>
            </a:lvl5pPr>
            <a:lvl6pPr marL="3200080" indent="0">
              <a:buNone/>
              <a:defRPr sz="1244"/>
            </a:lvl6pPr>
            <a:lvl7pPr marL="3840096" indent="0">
              <a:buNone/>
              <a:defRPr sz="1244"/>
            </a:lvl7pPr>
            <a:lvl8pPr marL="4480112" indent="0">
              <a:buNone/>
              <a:defRPr sz="1244"/>
            </a:lvl8pPr>
            <a:lvl9pPr marL="5120128" indent="0">
              <a:buNone/>
              <a:defRPr sz="1244"/>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19A90EB0-CB47-4C7C-A851-DB24D3A0854A}" type="datetimeFigureOut">
              <a:rPr lang="en-US"/>
              <a:pPr>
                <a:defRPr/>
              </a:pPr>
              <a:t>2/8/2025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4B43E35-0BB9-456D-A376-BCA45599FBF0}" type="slidenum">
              <a:rPr lang="en-US"/>
              <a:pPr>
                <a:defRPr/>
              </a:pPr>
              <a:t>‹#›</a:t>
            </a:fld>
            <a:endParaRPr lang="en-US"/>
          </a:p>
        </p:txBody>
      </p:sp>
    </p:spTree>
    <p:extLst>
      <p:ext uri="{BB962C8B-B14F-4D97-AF65-F5344CB8AC3E}">
        <p14:creationId xmlns:p14="http://schemas.microsoft.com/office/powerpoint/2010/main" val="13819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79778" y="512939"/>
            <a:ext cx="8641644"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8036" tIns="144018" rIns="288036" bIns="144018"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79778" y="2987323"/>
            <a:ext cx="8641644" cy="8448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88036" tIns="144018" rIns="288036" bIns="14401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79778" y="11865328"/>
            <a:ext cx="2240844" cy="681567"/>
          </a:xfrm>
          <a:prstGeom prst="rect">
            <a:avLst/>
          </a:prstGeom>
        </p:spPr>
        <p:txBody>
          <a:bodyPr vert="horz" lIns="288036" tIns="144018" rIns="288036" bIns="144018" rtlCol="0" anchor="ctr"/>
          <a:lstStyle>
            <a:lvl1pPr algn="l" defTabSz="1280032" eaLnBrk="1" fontAlgn="auto" hangingPunct="1">
              <a:spcBef>
                <a:spcPts val="0"/>
              </a:spcBef>
              <a:spcAft>
                <a:spcPts val="0"/>
              </a:spcAft>
              <a:defRPr sz="1689">
                <a:solidFill>
                  <a:schemeClr val="tx1">
                    <a:tint val="75000"/>
                  </a:schemeClr>
                </a:solidFill>
                <a:latin typeface="+mn-lt"/>
                <a:cs typeface="+mn-cs"/>
              </a:defRPr>
            </a:lvl1pPr>
          </a:lstStyle>
          <a:p>
            <a:pPr>
              <a:defRPr/>
            </a:pPr>
            <a:fld id="{5B1C11C4-34E8-4B38-B614-ABC31306E101}" type="datetimeFigureOut">
              <a:rPr lang="en-US"/>
              <a:pPr>
                <a:defRPr/>
              </a:pPr>
              <a:t>2/8/2025</a:t>
            </a:fld>
            <a:endParaRPr lang="en-US"/>
          </a:p>
        </p:txBody>
      </p:sp>
      <p:sp>
        <p:nvSpPr>
          <p:cNvPr id="5" name="Footer Placeholder 4"/>
          <p:cNvSpPr>
            <a:spLocks noGrp="1"/>
          </p:cNvSpPr>
          <p:nvPr>
            <p:ph type="ftr" sz="quarter" idx="3"/>
          </p:nvPr>
        </p:nvSpPr>
        <p:spPr>
          <a:xfrm>
            <a:off x="3280128" y="11865328"/>
            <a:ext cx="3040944" cy="681567"/>
          </a:xfrm>
          <a:prstGeom prst="rect">
            <a:avLst/>
          </a:prstGeom>
        </p:spPr>
        <p:txBody>
          <a:bodyPr vert="horz" lIns="288036" tIns="144018" rIns="288036" bIns="144018" rtlCol="0" anchor="ctr"/>
          <a:lstStyle>
            <a:lvl1pPr algn="ctr" defTabSz="1280032" eaLnBrk="1" fontAlgn="auto" hangingPunct="1">
              <a:spcBef>
                <a:spcPts val="0"/>
              </a:spcBef>
              <a:spcAft>
                <a:spcPts val="0"/>
              </a:spcAft>
              <a:defRPr sz="1689">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880578" y="11865328"/>
            <a:ext cx="2240844" cy="681567"/>
          </a:xfrm>
          <a:prstGeom prst="rect">
            <a:avLst/>
          </a:prstGeom>
        </p:spPr>
        <p:txBody>
          <a:bodyPr vert="horz" wrap="square" lIns="288036" tIns="144018" rIns="288036" bIns="144018" numCol="1" anchor="ctr" anchorCtr="0" compatLnSpc="1">
            <a:prstTxWarp prst="textNoShape">
              <a:avLst/>
            </a:prstTxWarp>
          </a:bodyPr>
          <a:lstStyle>
            <a:lvl1pPr algn="r" eaLnBrk="1" hangingPunct="1">
              <a:defRPr sz="1689">
                <a:solidFill>
                  <a:srgbClr val="898989"/>
                </a:solidFill>
                <a:latin typeface="Calibri" panose="020F0502020204030204" pitchFamily="34" charset="0"/>
              </a:defRPr>
            </a:lvl1pPr>
          </a:lstStyle>
          <a:p>
            <a:pPr>
              <a:defRPr/>
            </a:pPr>
            <a:fld id="{0990EC9E-8C31-48E5-88F0-39746CF11A8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79750" rtl="0" eaLnBrk="0" fontAlgn="base" hangingPunct="0">
        <a:spcBef>
          <a:spcPct val="0"/>
        </a:spcBef>
        <a:spcAft>
          <a:spcPct val="0"/>
        </a:spcAft>
        <a:defRPr sz="6177" kern="1200">
          <a:solidFill>
            <a:schemeClr val="tx1"/>
          </a:solidFill>
          <a:latin typeface="+mj-lt"/>
          <a:ea typeface="+mj-ea"/>
          <a:cs typeface="+mj-cs"/>
        </a:defRPr>
      </a:lvl1pPr>
      <a:lvl2pPr algn="ctr" defTabSz="1279750" rtl="0" eaLnBrk="0" fontAlgn="base" hangingPunct="0">
        <a:spcBef>
          <a:spcPct val="0"/>
        </a:spcBef>
        <a:spcAft>
          <a:spcPct val="0"/>
        </a:spcAft>
        <a:defRPr sz="6177">
          <a:solidFill>
            <a:schemeClr val="tx1"/>
          </a:solidFill>
          <a:latin typeface="Calibri" pitchFamily="34" charset="0"/>
        </a:defRPr>
      </a:lvl2pPr>
      <a:lvl3pPr algn="ctr" defTabSz="1279750" rtl="0" eaLnBrk="0" fontAlgn="base" hangingPunct="0">
        <a:spcBef>
          <a:spcPct val="0"/>
        </a:spcBef>
        <a:spcAft>
          <a:spcPct val="0"/>
        </a:spcAft>
        <a:defRPr sz="6177">
          <a:solidFill>
            <a:schemeClr val="tx1"/>
          </a:solidFill>
          <a:latin typeface="Calibri" pitchFamily="34" charset="0"/>
        </a:defRPr>
      </a:lvl3pPr>
      <a:lvl4pPr algn="ctr" defTabSz="1279750" rtl="0" eaLnBrk="0" fontAlgn="base" hangingPunct="0">
        <a:spcBef>
          <a:spcPct val="0"/>
        </a:spcBef>
        <a:spcAft>
          <a:spcPct val="0"/>
        </a:spcAft>
        <a:defRPr sz="6177">
          <a:solidFill>
            <a:schemeClr val="tx1"/>
          </a:solidFill>
          <a:latin typeface="Calibri" pitchFamily="34" charset="0"/>
        </a:defRPr>
      </a:lvl4pPr>
      <a:lvl5pPr algn="ctr" defTabSz="1279750" rtl="0" eaLnBrk="0" fontAlgn="base" hangingPunct="0">
        <a:spcBef>
          <a:spcPct val="0"/>
        </a:spcBef>
        <a:spcAft>
          <a:spcPct val="0"/>
        </a:spcAft>
        <a:defRPr sz="6177">
          <a:solidFill>
            <a:schemeClr val="tx1"/>
          </a:solidFill>
          <a:latin typeface="Calibri" pitchFamily="34" charset="0"/>
        </a:defRPr>
      </a:lvl5pPr>
      <a:lvl6pPr marL="203180" algn="ctr" defTabSz="1279750" rtl="0" fontAlgn="base">
        <a:spcBef>
          <a:spcPct val="0"/>
        </a:spcBef>
        <a:spcAft>
          <a:spcPct val="0"/>
        </a:spcAft>
        <a:defRPr sz="6177">
          <a:solidFill>
            <a:schemeClr val="tx1"/>
          </a:solidFill>
          <a:latin typeface="Calibri" pitchFamily="34" charset="0"/>
        </a:defRPr>
      </a:lvl6pPr>
      <a:lvl7pPr marL="406359" algn="ctr" defTabSz="1279750" rtl="0" fontAlgn="base">
        <a:spcBef>
          <a:spcPct val="0"/>
        </a:spcBef>
        <a:spcAft>
          <a:spcPct val="0"/>
        </a:spcAft>
        <a:defRPr sz="6177">
          <a:solidFill>
            <a:schemeClr val="tx1"/>
          </a:solidFill>
          <a:latin typeface="Calibri" pitchFamily="34" charset="0"/>
        </a:defRPr>
      </a:lvl7pPr>
      <a:lvl8pPr marL="609539" algn="ctr" defTabSz="1279750" rtl="0" fontAlgn="base">
        <a:spcBef>
          <a:spcPct val="0"/>
        </a:spcBef>
        <a:spcAft>
          <a:spcPct val="0"/>
        </a:spcAft>
        <a:defRPr sz="6177">
          <a:solidFill>
            <a:schemeClr val="tx1"/>
          </a:solidFill>
          <a:latin typeface="Calibri" pitchFamily="34" charset="0"/>
        </a:defRPr>
      </a:lvl8pPr>
      <a:lvl9pPr marL="812719" algn="ctr" defTabSz="1279750" rtl="0" fontAlgn="base">
        <a:spcBef>
          <a:spcPct val="0"/>
        </a:spcBef>
        <a:spcAft>
          <a:spcPct val="0"/>
        </a:spcAft>
        <a:defRPr sz="6177">
          <a:solidFill>
            <a:schemeClr val="tx1"/>
          </a:solidFill>
          <a:latin typeface="Calibri" pitchFamily="34" charset="0"/>
        </a:defRPr>
      </a:lvl9pPr>
    </p:titleStyle>
    <p:bodyStyle>
      <a:lvl1pPr marL="479730" indent="-479730" algn="l" defTabSz="1279750" rtl="0" eaLnBrk="0" fontAlgn="base" hangingPunct="0">
        <a:spcBef>
          <a:spcPct val="20000"/>
        </a:spcBef>
        <a:spcAft>
          <a:spcPct val="0"/>
        </a:spcAft>
        <a:buFont typeface="Arial" panose="020B0604020202020204" pitchFamily="34" charset="0"/>
        <a:buChar char="•"/>
        <a:defRPr sz="4488" kern="1200">
          <a:solidFill>
            <a:schemeClr val="tx1"/>
          </a:solidFill>
          <a:latin typeface="+mn-lt"/>
          <a:ea typeface="+mn-ea"/>
          <a:cs typeface="+mn-cs"/>
        </a:defRPr>
      </a:lvl1pPr>
      <a:lvl2pPr marL="1039885" indent="-400010" algn="l" defTabSz="1279750" rtl="0" eaLnBrk="0" fontAlgn="base" hangingPunct="0">
        <a:spcBef>
          <a:spcPct val="20000"/>
        </a:spcBef>
        <a:spcAft>
          <a:spcPct val="0"/>
        </a:spcAft>
        <a:buFont typeface="Arial" panose="020B0604020202020204" pitchFamily="34" charset="0"/>
        <a:buChar char="–"/>
        <a:defRPr sz="3911" kern="1200">
          <a:solidFill>
            <a:schemeClr val="tx1"/>
          </a:solidFill>
          <a:latin typeface="+mn-lt"/>
          <a:ea typeface="+mn-ea"/>
          <a:cs typeface="+mn-cs"/>
        </a:defRPr>
      </a:lvl2pPr>
      <a:lvl3pPr marL="1600040" indent="-319585" algn="l" defTabSz="1279750" rtl="0" eaLnBrk="0" fontAlgn="base" hangingPunct="0">
        <a:spcBef>
          <a:spcPct val="20000"/>
        </a:spcBef>
        <a:spcAft>
          <a:spcPct val="0"/>
        </a:spcAft>
        <a:buFont typeface="Arial" panose="020B0604020202020204" pitchFamily="34" charset="0"/>
        <a:buChar char="•"/>
        <a:defRPr sz="3377" kern="1200">
          <a:solidFill>
            <a:schemeClr val="tx1"/>
          </a:solidFill>
          <a:latin typeface="+mn-lt"/>
          <a:ea typeface="+mn-ea"/>
          <a:cs typeface="+mn-cs"/>
        </a:defRPr>
      </a:lvl3pPr>
      <a:lvl4pPr marL="2239915" indent="-319585" algn="l" defTabSz="12797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4pPr>
      <a:lvl5pPr marL="2879790" indent="-319585" algn="l" defTabSz="127975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5pPr>
      <a:lvl6pPr marL="3520088" indent="-320008" algn="l" defTabSz="1280032"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104" indent="-320008" algn="l" defTabSz="1280032"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120" indent="-320008" algn="l" defTabSz="1280032"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136" indent="-320008" algn="l" defTabSz="1280032"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80032" rtl="0" eaLnBrk="1" latinLnBrk="0" hangingPunct="1">
        <a:defRPr sz="2533" kern="1200">
          <a:solidFill>
            <a:schemeClr val="tx1"/>
          </a:solidFill>
          <a:latin typeface="+mn-lt"/>
          <a:ea typeface="+mn-ea"/>
          <a:cs typeface="+mn-cs"/>
        </a:defRPr>
      </a:lvl1pPr>
      <a:lvl2pPr marL="640016" algn="l" defTabSz="1280032" rtl="0" eaLnBrk="1" latinLnBrk="0" hangingPunct="1">
        <a:defRPr sz="2533" kern="1200">
          <a:solidFill>
            <a:schemeClr val="tx1"/>
          </a:solidFill>
          <a:latin typeface="+mn-lt"/>
          <a:ea typeface="+mn-ea"/>
          <a:cs typeface="+mn-cs"/>
        </a:defRPr>
      </a:lvl2pPr>
      <a:lvl3pPr marL="1280032" algn="l" defTabSz="1280032" rtl="0" eaLnBrk="1" latinLnBrk="0" hangingPunct="1">
        <a:defRPr sz="2533" kern="1200">
          <a:solidFill>
            <a:schemeClr val="tx1"/>
          </a:solidFill>
          <a:latin typeface="+mn-lt"/>
          <a:ea typeface="+mn-ea"/>
          <a:cs typeface="+mn-cs"/>
        </a:defRPr>
      </a:lvl3pPr>
      <a:lvl4pPr marL="1920048" algn="l" defTabSz="1280032" rtl="0" eaLnBrk="1" latinLnBrk="0" hangingPunct="1">
        <a:defRPr sz="2533" kern="1200">
          <a:solidFill>
            <a:schemeClr val="tx1"/>
          </a:solidFill>
          <a:latin typeface="+mn-lt"/>
          <a:ea typeface="+mn-ea"/>
          <a:cs typeface="+mn-cs"/>
        </a:defRPr>
      </a:lvl4pPr>
      <a:lvl5pPr marL="2560064" algn="l" defTabSz="1280032" rtl="0" eaLnBrk="1" latinLnBrk="0" hangingPunct="1">
        <a:defRPr sz="2533" kern="1200">
          <a:solidFill>
            <a:schemeClr val="tx1"/>
          </a:solidFill>
          <a:latin typeface="+mn-lt"/>
          <a:ea typeface="+mn-ea"/>
          <a:cs typeface="+mn-cs"/>
        </a:defRPr>
      </a:lvl5pPr>
      <a:lvl6pPr marL="3200080" algn="l" defTabSz="1280032" rtl="0" eaLnBrk="1" latinLnBrk="0" hangingPunct="1">
        <a:defRPr sz="2533" kern="1200">
          <a:solidFill>
            <a:schemeClr val="tx1"/>
          </a:solidFill>
          <a:latin typeface="+mn-lt"/>
          <a:ea typeface="+mn-ea"/>
          <a:cs typeface="+mn-cs"/>
        </a:defRPr>
      </a:lvl6pPr>
      <a:lvl7pPr marL="3840096" algn="l" defTabSz="1280032" rtl="0" eaLnBrk="1" latinLnBrk="0" hangingPunct="1">
        <a:defRPr sz="2533" kern="1200">
          <a:solidFill>
            <a:schemeClr val="tx1"/>
          </a:solidFill>
          <a:latin typeface="+mn-lt"/>
          <a:ea typeface="+mn-ea"/>
          <a:cs typeface="+mn-cs"/>
        </a:defRPr>
      </a:lvl7pPr>
      <a:lvl8pPr marL="4480112" algn="l" defTabSz="1280032" rtl="0" eaLnBrk="1" latinLnBrk="0" hangingPunct="1">
        <a:defRPr sz="2533" kern="1200">
          <a:solidFill>
            <a:schemeClr val="tx1"/>
          </a:solidFill>
          <a:latin typeface="+mn-lt"/>
          <a:ea typeface="+mn-ea"/>
          <a:cs typeface="+mn-cs"/>
        </a:defRPr>
      </a:lvl8pPr>
      <a:lvl9pPr marL="5120128" algn="l" defTabSz="1280032" rtl="0" eaLnBrk="1" latinLnBrk="0" hangingPunct="1">
        <a:defRPr sz="25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CE9182C-AE4D-E1FE-ED9F-3A65B1F92548}"/>
              </a:ext>
            </a:extLst>
          </p:cNvPr>
          <p:cNvSpPr/>
          <p:nvPr/>
        </p:nvSpPr>
        <p:spPr>
          <a:xfrm>
            <a:off x="0" y="0"/>
            <a:ext cx="9601200" cy="12801600"/>
          </a:xfrm>
          <a:prstGeom prst="rect">
            <a:avLst/>
          </a:prstGeom>
          <a:solidFill>
            <a:srgbClr val="040E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26">
              <a:latin typeface="Times New Roman" panose="02020603050405020304" pitchFamily="18" charset="0"/>
              <a:cs typeface="Times New Roman" panose="02020603050405020304" pitchFamily="18" charset="0"/>
            </a:endParaRPr>
          </a:p>
        </p:txBody>
      </p:sp>
      <p:sp>
        <p:nvSpPr>
          <p:cNvPr id="16" name="Rectangle 15"/>
          <p:cNvSpPr/>
          <p:nvPr/>
        </p:nvSpPr>
        <p:spPr>
          <a:xfrm>
            <a:off x="165100" y="146050"/>
            <a:ext cx="9239250" cy="123825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032" eaLnBrk="1" fontAlgn="auto" hangingPunct="1">
              <a:spcBef>
                <a:spcPts val="0"/>
              </a:spcBef>
              <a:spcAft>
                <a:spcPts val="0"/>
              </a:spcAft>
              <a:defRPr/>
            </a:pPr>
            <a:endParaRPr lang="en-US" sz="1126">
              <a:latin typeface="Times New Roman" panose="02020603050405020304" pitchFamily="18" charset="0"/>
              <a:cs typeface="Times New Roman" panose="02020603050405020304" pitchFamily="18" charset="0"/>
            </a:endParaRPr>
          </a:p>
        </p:txBody>
      </p:sp>
      <p:sp>
        <p:nvSpPr>
          <p:cNvPr id="62" name="Rounded Rectangle 61"/>
          <p:cNvSpPr/>
          <p:nvPr/>
        </p:nvSpPr>
        <p:spPr bwMode="auto">
          <a:xfrm>
            <a:off x="384175" y="1580919"/>
            <a:ext cx="8801100" cy="1506497"/>
          </a:xfrm>
          <a:prstGeom prst="roundRect">
            <a:avLst/>
          </a:prstGeom>
          <a:solidFill>
            <a:schemeClr val="bg1">
              <a:lumMod val="95000"/>
              <a:alpha val="50196"/>
            </a:schemeClr>
          </a:solidFill>
          <a:ln>
            <a:solidFill>
              <a:srgbClr val="136EE5"/>
            </a:solidFill>
            <a:headEnd type="none" w="med" len="med"/>
            <a:tailEnd type="none" w="med" len="med"/>
          </a:ln>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none" anchor="ctr"/>
          <a:lstStyle/>
          <a:p>
            <a:pPr algn="ctr" defTabSz="1462667" eaLnBrk="1" fontAlgn="auto" hangingPunct="1">
              <a:spcBef>
                <a:spcPts val="0"/>
              </a:spcBef>
              <a:spcAft>
                <a:spcPts val="0"/>
              </a:spcAft>
              <a:defRPr/>
            </a:pPr>
            <a:r>
              <a:rPr lang="fr-FR" sz="1100" b="1" dirty="0">
                <a:latin typeface="Times New Roman" panose="02020603050405020304" pitchFamily="18" charset="0"/>
                <a:cs typeface="Times New Roman" panose="02020603050405020304" pitchFamily="18" charset="0"/>
              </a:rPr>
              <a:t>Article </a:t>
            </a:r>
            <a:r>
              <a:rPr lang="fr-FR" sz="1100" b="1" dirty="0" err="1">
                <a:latin typeface="Times New Roman" panose="02020603050405020304" pitchFamily="18" charset="0"/>
                <a:cs typeface="Times New Roman" panose="02020603050405020304" pitchFamily="18" charset="0"/>
              </a:rPr>
              <a:t>Title</a:t>
            </a:r>
            <a:r>
              <a:rPr lang="fr-FR" sz="1100" dirty="0">
                <a:latin typeface="Times New Roman" panose="02020603050405020304" pitchFamily="18" charset="0"/>
                <a:cs typeface="Times New Roman" panose="02020603050405020304" pitchFamily="18" charset="0"/>
              </a:rPr>
              <a:t> </a:t>
            </a:r>
            <a:r>
              <a:rPr lang="fr-FR" sz="1100" b="1" dirty="0">
                <a:latin typeface="Times New Roman" panose="02020603050405020304" pitchFamily="18" charset="0"/>
                <a:cs typeface="Times New Roman" panose="02020603050405020304" pitchFamily="18" charset="0"/>
              </a:rPr>
              <a:t>(in </a:t>
            </a:r>
            <a:r>
              <a:rPr lang="fr-FR" sz="2000" dirty="0">
                <a:latin typeface="Times New Roman" panose="02020603050405020304" pitchFamily="18" charset="0"/>
                <a:cs typeface="Times New Roman" panose="02020603050405020304" pitchFamily="18" charset="0"/>
              </a:rPr>
              <a:t>Times New Roman, 46pt</a:t>
            </a:r>
            <a:r>
              <a:rPr lang="fr-FR" sz="1100" b="1" dirty="0">
                <a:latin typeface="Times New Roman" panose="02020603050405020304" pitchFamily="18" charset="0"/>
                <a:cs typeface="Times New Roman" panose="02020603050405020304" pitchFamily="18" charset="0"/>
              </a:rPr>
              <a:t>)</a:t>
            </a:r>
            <a:endParaRPr lang="en-US" sz="11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400" dirty="0">
                <a:latin typeface="Times New Roman" panose="02020603050405020304" pitchFamily="18" charset="0"/>
                <a:cs typeface="Times New Roman" panose="02020603050405020304" pitchFamily="18" charset="0"/>
              </a:rPr>
              <a:t>----- One line space (in bold Times New Roman font, 28pt) -----</a:t>
            </a:r>
            <a:endParaRPr lang="fa-IR" sz="14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100" dirty="0">
                <a:latin typeface="Times New Roman" panose="02020603050405020304" pitchFamily="18" charset="0"/>
                <a:cs typeface="Times New Roman" panose="02020603050405020304" pitchFamily="18" charset="0"/>
              </a:rPr>
              <a:t>First author's full name*, second author's name, ... (one or two lines). Avoid mentioning titles such as Engineer or Doctor, etc. before the names.</a:t>
            </a:r>
            <a:endParaRPr lang="fa-IR" sz="11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100" dirty="0">
                <a:latin typeface="Times New Roman" panose="02020603050405020304" pitchFamily="18" charset="0"/>
                <a:cs typeface="Times New Roman" panose="02020603050405020304" pitchFamily="18" charset="0"/>
              </a:rPr>
              <a:t>Full names of the authors should be mentioned (along with the suffix) (in bold </a:t>
            </a:r>
            <a:r>
              <a:rPr lang="en-US" sz="1400" dirty="0">
                <a:latin typeface="Times New Roman" panose="02020603050405020304" pitchFamily="18" charset="0"/>
                <a:cs typeface="Times New Roman" panose="02020603050405020304" pitchFamily="18" charset="0"/>
              </a:rPr>
              <a:t>Times New Roman </a:t>
            </a:r>
            <a:r>
              <a:rPr lang="en-US" sz="1100" dirty="0">
                <a:latin typeface="Times New Roman" panose="02020603050405020304" pitchFamily="18" charset="0"/>
                <a:cs typeface="Times New Roman" panose="02020603050405020304" pitchFamily="18" charset="0"/>
              </a:rPr>
              <a:t>font, 28pt)</a:t>
            </a:r>
            <a:endParaRPr lang="en-US" sz="16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100" dirty="0">
                <a:latin typeface="Times New Roman" panose="02020603050405020304" pitchFamily="18" charset="0"/>
                <a:cs typeface="Times New Roman" panose="02020603050405020304" pitchFamily="18" charset="0"/>
              </a:rPr>
              <a:t>*- Corresponding author: Academic degree and field of specialization (or job title) of the first author (in Times New Roman font, 24pt, centered)</a:t>
            </a:r>
            <a:endParaRPr lang="fa-IR" sz="16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100" dirty="0">
                <a:latin typeface="Times New Roman" panose="02020603050405020304" pitchFamily="18" charset="0"/>
                <a:cs typeface="Times New Roman" panose="02020603050405020304" pitchFamily="18" charset="0"/>
              </a:rPr>
              <a:t>2- Academic degree and field of specialization (or job title) of the second author (in Times New Roman font, 24pt, centered)</a:t>
            </a:r>
            <a:endParaRPr lang="en-US" sz="1600" dirty="0">
              <a:solidFill>
                <a:schemeClr val="tx1"/>
              </a:solidFill>
              <a:latin typeface="Times New Roman" panose="02020603050405020304" pitchFamily="18" charset="0"/>
              <a:cs typeface="Times New Roman" panose="02020603050405020304" pitchFamily="18" charset="0"/>
            </a:endParaRPr>
          </a:p>
          <a:p>
            <a:pPr algn="ctr" defTabSz="1462667" eaLnBrk="1" fontAlgn="auto" hangingPunct="1">
              <a:spcBef>
                <a:spcPts val="0"/>
              </a:spcBef>
              <a:spcAft>
                <a:spcPts val="0"/>
              </a:spcAft>
              <a:defRPr/>
            </a:pPr>
            <a:r>
              <a:rPr lang="en-US" sz="1100" dirty="0">
                <a:latin typeface="Times New Roman" panose="02020603050405020304" pitchFamily="18" charset="0"/>
                <a:cs typeface="Times New Roman" panose="02020603050405020304" pitchFamily="18" charset="0"/>
              </a:rPr>
              <a:t>Email address (in Times New Roman font, 22pt, Italic)</a:t>
            </a:r>
            <a:endParaRPr lang="en-US" sz="1600" dirty="0">
              <a:solidFill>
                <a:schemeClr val="tx1"/>
              </a:solidFill>
              <a:latin typeface="Times New Roman" panose="02020603050405020304" pitchFamily="18" charset="0"/>
              <a:cs typeface="Times New Roman" panose="02020603050405020304" pitchFamily="18" charset="0"/>
            </a:endParaRPr>
          </a:p>
        </p:txBody>
      </p:sp>
      <p:grpSp>
        <p:nvGrpSpPr>
          <p:cNvPr id="2" name="Group 1">
            <a:extLst>
              <a:ext uri="{FF2B5EF4-FFF2-40B4-BE49-F238E27FC236}">
                <a16:creationId xmlns:a16="http://schemas.microsoft.com/office/drawing/2014/main" id="{D95665BA-2C03-EF85-6D41-340E68BA9176}"/>
              </a:ext>
            </a:extLst>
          </p:cNvPr>
          <p:cNvGrpSpPr/>
          <p:nvPr/>
        </p:nvGrpSpPr>
        <p:grpSpPr>
          <a:xfrm>
            <a:off x="267973" y="3160441"/>
            <a:ext cx="9065255" cy="9289031"/>
            <a:chOff x="295424" y="3160440"/>
            <a:chExt cx="9065255" cy="9319545"/>
          </a:xfrm>
        </p:grpSpPr>
        <p:sp>
          <p:nvSpPr>
            <p:cNvPr id="24" name="Rectangle 23"/>
            <p:cNvSpPr/>
            <p:nvPr/>
          </p:nvSpPr>
          <p:spPr>
            <a:xfrm>
              <a:off x="6434740" y="3191345"/>
              <a:ext cx="2921000" cy="9288640"/>
            </a:xfrm>
            <a:prstGeom prst="rect">
              <a:avLst/>
            </a:prstGeom>
            <a:solidFill>
              <a:schemeClr val="accent3">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032" eaLnBrk="1" fontAlgn="auto" hangingPunct="1">
                <a:spcBef>
                  <a:spcPts val="0"/>
                </a:spcBef>
                <a:spcAft>
                  <a:spcPts val="0"/>
                </a:spcAft>
                <a:defRPr/>
              </a:pPr>
              <a:endParaRPr lang="en-US" sz="1126">
                <a:latin typeface="Times New Roman" panose="02020603050405020304" pitchFamily="18" charset="0"/>
                <a:cs typeface="Times New Roman" panose="02020603050405020304" pitchFamily="18" charset="0"/>
              </a:endParaRPr>
            </a:p>
          </p:txBody>
        </p:sp>
        <p:sp>
          <p:nvSpPr>
            <p:cNvPr id="25" name="Rectangle 24"/>
            <p:cNvSpPr/>
            <p:nvPr/>
          </p:nvSpPr>
          <p:spPr>
            <a:xfrm>
              <a:off x="3340100" y="3487818"/>
              <a:ext cx="2921000" cy="8992167"/>
            </a:xfrm>
            <a:prstGeom prst="rect">
              <a:avLst/>
            </a:prstGeom>
            <a:solidFill>
              <a:schemeClr val="accent3">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032" eaLnBrk="1" fontAlgn="auto" hangingPunct="1">
                <a:spcBef>
                  <a:spcPts val="0"/>
                </a:spcBef>
                <a:spcAft>
                  <a:spcPts val="0"/>
                </a:spcAft>
                <a:defRPr/>
              </a:pPr>
              <a:endParaRPr lang="en-US" sz="1126" dirty="0">
                <a:latin typeface="Times New Roman" panose="02020603050405020304" pitchFamily="18" charset="0"/>
                <a:cs typeface="Times New Roman" panose="02020603050405020304" pitchFamily="18" charset="0"/>
              </a:endParaRPr>
            </a:p>
          </p:txBody>
        </p:sp>
        <p:sp>
          <p:nvSpPr>
            <p:cNvPr id="26" name="Rectangle 25"/>
            <p:cNvSpPr/>
            <p:nvPr/>
          </p:nvSpPr>
          <p:spPr>
            <a:xfrm>
              <a:off x="295424" y="3160440"/>
              <a:ext cx="2921000" cy="9319545"/>
            </a:xfrm>
            <a:prstGeom prst="rect">
              <a:avLst/>
            </a:prstGeom>
            <a:solidFill>
              <a:schemeClr val="accent3">
                <a:lumMod val="20000"/>
                <a:lumOff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80032" eaLnBrk="1" fontAlgn="auto" hangingPunct="1">
                <a:spcBef>
                  <a:spcPts val="0"/>
                </a:spcBef>
                <a:spcAft>
                  <a:spcPts val="0"/>
                </a:spcAft>
                <a:defRPr/>
              </a:pPr>
              <a:r>
                <a:rPr lang="fa-IR" sz="1126" dirty="0">
                  <a:latin typeface="Times New Roman" panose="02020603050405020304" pitchFamily="18" charset="0"/>
                  <a:cs typeface="Times New Roman" panose="02020603050405020304" pitchFamily="18" charset="0"/>
                </a:rPr>
                <a:t> </a:t>
              </a:r>
              <a:endParaRPr lang="en-US" sz="1126" dirty="0">
                <a:latin typeface="Times New Roman" panose="02020603050405020304" pitchFamily="18" charset="0"/>
                <a:cs typeface="Times New Roman" panose="02020603050405020304" pitchFamily="18" charset="0"/>
              </a:endParaRPr>
            </a:p>
          </p:txBody>
        </p:sp>
        <p:sp>
          <p:nvSpPr>
            <p:cNvPr id="2056" name="Rectangle 11"/>
            <p:cNvSpPr>
              <a:spLocks noChangeArrowheads="1"/>
            </p:cNvSpPr>
            <p:nvPr/>
          </p:nvSpPr>
          <p:spPr bwMode="auto">
            <a:xfrm>
              <a:off x="6439679" y="3161711"/>
              <a:ext cx="2921000" cy="317500"/>
            </a:xfrm>
            <a:prstGeom prst="rect">
              <a:avLst/>
            </a:prstGeom>
            <a:solidFill>
              <a:schemeClr val="bg1">
                <a:lumMod val="95000"/>
              </a:schemeClr>
            </a:solidFill>
            <a:ln w="9525" cap="flat">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defTabSz="2687638">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defTabSz="2687638">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defTabSz="2687638">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defTabSz="2687638">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defTabSz="2687638">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0"/>
                </a:spcBef>
                <a:buFontTx/>
                <a:buNone/>
                <a:defRPr/>
              </a:pPr>
              <a:r>
                <a:rPr lang="en-US" altLang="en-US" sz="1800" b="1" dirty="0">
                  <a:latin typeface="Times New Roman" panose="02020603050405020304" pitchFamily="18" charset="0"/>
                  <a:cs typeface="Times New Roman" panose="02020603050405020304" pitchFamily="18" charset="0"/>
                </a:rPr>
                <a:t>conclusion</a:t>
              </a:r>
              <a:endParaRPr lang="en-US" altLang="en-US" sz="1689" b="1" dirty="0">
                <a:latin typeface="Times New Roman" panose="02020603050405020304" pitchFamily="18" charset="0"/>
                <a:cs typeface="Times New Roman" panose="02020603050405020304" pitchFamily="18" charset="0"/>
              </a:endParaRPr>
            </a:p>
          </p:txBody>
        </p:sp>
        <p:sp>
          <p:nvSpPr>
            <p:cNvPr id="2057" name="TextBox 20"/>
            <p:cNvSpPr txBox="1">
              <a:spLocks noChangeArrowheads="1"/>
            </p:cNvSpPr>
            <p:nvPr/>
          </p:nvSpPr>
          <p:spPr bwMode="auto">
            <a:xfrm>
              <a:off x="336058" y="3531654"/>
              <a:ext cx="2855384" cy="4250976"/>
            </a:xfrm>
            <a:prstGeom prst="rect">
              <a:avLst/>
            </a:prstGeom>
            <a:solidFill>
              <a:schemeClr val="accent3">
                <a:lumMod val="20000"/>
                <a:lumOff val="80000"/>
              </a:schemeClr>
            </a:solidFill>
            <a:ln>
              <a:noFill/>
            </a:ln>
          </p:spPr>
          <p:txBody>
            <a:bodyPr>
              <a:spAutoFit/>
            </a:bodyPr>
            <a:lstStyle>
              <a:lvl1pPr>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lnSpc>
                  <a:spcPct val="150000"/>
                </a:lnSpc>
                <a:spcBef>
                  <a:spcPct val="0"/>
                </a:spcBef>
                <a:buFontTx/>
                <a:buNone/>
                <a:defRPr/>
              </a:pPr>
              <a:r>
                <a:rPr lang="en-US" altLang="en-US" sz="1422" b="1" dirty="0">
                  <a:latin typeface="Times New Roman" panose="02020603050405020304" pitchFamily="18" charset="0"/>
                  <a:cs typeface="Times New Roman" panose="02020603050405020304" pitchFamily="18" charset="0"/>
                </a:rPr>
                <a:t>Abstract (maximum 120 words)</a:t>
              </a:r>
              <a:endParaRPr lang="prs-AF" altLang="en-US" sz="1422" b="1" dirty="0">
                <a:latin typeface="Times New Roman" panose="02020603050405020304" pitchFamily="18" charset="0"/>
                <a:cs typeface="Times New Roman" panose="02020603050405020304" pitchFamily="18" charset="0"/>
              </a:endParaRPr>
            </a:p>
            <a:p>
              <a:pPr algn="just">
                <a:buNone/>
              </a:pPr>
              <a:r>
                <a:rPr lang="en-US" sz="800" dirty="0">
                  <a:latin typeface="Times New Roman" panose="02020603050405020304" pitchFamily="18" charset="0"/>
                  <a:cs typeface="Times New Roman" panose="02020603050405020304" pitchFamily="18" charset="0"/>
                </a:rPr>
                <a:t>     To ensure consistency across all posters, it is essential that they are prepared and typed with a uniform design and full coordination. (Color scheme, layout of content, single or two-column format, and the size of the left and right columns, as well as the type of content, are according to the author's preference). This guide helps authors prepare their articles with the conference's accepted design. Note that the appearance and writing style of this guide conform to the accepted guidelines of the conference.</a:t>
              </a:r>
            </a:p>
            <a:p>
              <a:pPr algn="just">
                <a:buNone/>
              </a:pPr>
              <a:r>
                <a:rPr lang="en-US" sz="800" dirty="0">
                  <a:latin typeface="Times New Roman" panose="02020603050405020304" pitchFamily="18" charset="0"/>
                  <a:cs typeface="Times New Roman" panose="02020603050405020304" pitchFamily="18" charset="0"/>
                </a:rPr>
                <a:t>     The poster should be in A1 size and vertical. It is necessary to preserve the conference title and logos at the top of the poster. Other aesthetic enhancements within the text are allowed, provided that the following proposed structure is followed.</a:t>
              </a:r>
            </a:p>
            <a:p>
              <a:pPr algn="just">
                <a:buNone/>
              </a:pPr>
              <a:r>
                <a:rPr lang="en-US" sz="800" dirty="0">
                  <a:latin typeface="Times New Roman" panose="02020603050405020304" pitchFamily="18" charset="0"/>
                  <a:cs typeface="Times New Roman" panose="02020603050405020304" pitchFamily="18" charset="0"/>
                </a:rPr>
                <a:t>     To create the poster, use only Microsoft PowerPoint 2003 or later. The title of all sections should be typed in bold B </a:t>
              </a:r>
              <a:r>
                <a:rPr lang="en-US" sz="800" dirty="0" err="1">
                  <a:latin typeface="Times New Roman" panose="02020603050405020304" pitchFamily="18" charset="0"/>
                  <a:cs typeface="Times New Roman" panose="02020603050405020304" pitchFamily="18" charset="0"/>
                </a:rPr>
                <a:t>Titr</a:t>
              </a:r>
              <a:r>
                <a:rPr lang="en-US" sz="800" dirty="0">
                  <a:latin typeface="Times New Roman" panose="02020603050405020304" pitchFamily="18" charset="0"/>
                  <a:cs typeface="Times New Roman" panose="02020603050405020304" pitchFamily="18" charset="0"/>
                </a:rPr>
                <a:t> font, size 38pt, and the title of subsections in bold B Nazanin font, size 30pt.</a:t>
              </a:r>
            </a:p>
            <a:p>
              <a:pPr algn="just">
                <a:buNone/>
              </a:pPr>
              <a:r>
                <a:rPr lang="en-US" sz="800" dirty="0">
                  <a:latin typeface="Times New Roman" panose="02020603050405020304" pitchFamily="18" charset="0"/>
                  <a:cs typeface="Times New Roman" panose="02020603050405020304" pitchFamily="18" charset="0"/>
                </a:rPr>
                <a:t>     The title of each section or subsection should be typed with a blank line spacing from the end of the previous section's text and numbered. The first line of all paragraphs should have a 1 cm indent. For all texts, the paragraph mode should be selected from the right (text from right to left) - Justify mode. For editing Latin sections, all the items in this guideline must be observed. For writing Latin sections, Times New Roman font with a font size two numbers smaller than the Persian mode should be used.</a:t>
              </a:r>
            </a:p>
            <a:p>
              <a:pPr algn="just">
                <a:buNone/>
              </a:pPr>
              <a:r>
                <a:rPr lang="en-US" sz="800" dirty="0">
                  <a:latin typeface="Times New Roman" panose="02020603050405020304" pitchFamily="18" charset="0"/>
                  <a:cs typeface="Times New Roman" panose="02020603050405020304" pitchFamily="18" charset="0"/>
                </a:rPr>
                <a:t>     Avoid including unnecessary formulas. Images and figures should have full resolution. The text of the explanations throughout the poster should be purposeful and to clarify the ideas.</a:t>
              </a:r>
            </a:p>
          </p:txBody>
        </p:sp>
        <p:sp>
          <p:nvSpPr>
            <p:cNvPr id="2058" name="Rectangle 14"/>
            <p:cNvSpPr>
              <a:spLocks noChangeArrowheads="1"/>
            </p:cNvSpPr>
            <p:nvPr/>
          </p:nvSpPr>
          <p:spPr bwMode="auto">
            <a:xfrm>
              <a:off x="6439679" y="7770400"/>
              <a:ext cx="2921000" cy="317500"/>
            </a:xfrm>
            <a:prstGeom prst="rect">
              <a:avLst/>
            </a:prstGeom>
            <a:solidFill>
              <a:schemeClr val="bg1">
                <a:lumMod val="95000"/>
              </a:schemeClr>
            </a:solidFill>
            <a:ln w="9525">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defTabSz="2687638">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defTabSz="2687638">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defTabSz="2687638">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defTabSz="2687638">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defTabSz="2687638">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68763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0"/>
                </a:spcBef>
                <a:buNone/>
                <a:defRPr/>
              </a:pPr>
              <a:r>
                <a:rPr lang="en-US" altLang="en-US" sz="1422" b="1" dirty="0">
                  <a:latin typeface="Times New Roman" panose="02020603050405020304" pitchFamily="18" charset="0"/>
                  <a:cs typeface="Times New Roman" panose="02020603050405020304" pitchFamily="18" charset="0"/>
                </a:rPr>
                <a:t>References</a:t>
              </a:r>
              <a:endParaRPr lang="fa-IR" altLang="en-US" sz="1422" b="1" dirty="0">
                <a:latin typeface="Times New Roman" panose="02020603050405020304" pitchFamily="18" charset="0"/>
                <a:cs typeface="Times New Roman" panose="02020603050405020304" pitchFamily="18" charset="0"/>
              </a:endParaRPr>
            </a:p>
          </p:txBody>
        </p:sp>
        <p:sp>
          <p:nvSpPr>
            <p:cNvPr id="2059" name="Rectangle 12"/>
            <p:cNvSpPr>
              <a:spLocks noChangeArrowheads="1"/>
            </p:cNvSpPr>
            <p:nvPr/>
          </p:nvSpPr>
          <p:spPr bwMode="auto">
            <a:xfrm>
              <a:off x="3340100" y="3162557"/>
              <a:ext cx="2921000" cy="317500"/>
            </a:xfrm>
            <a:prstGeom prst="rect">
              <a:avLst/>
            </a:prstGeom>
            <a:solidFill>
              <a:schemeClr val="bg1">
                <a:lumMod val="95000"/>
              </a:schemeClr>
            </a:solidFill>
            <a:ln w="9525">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0"/>
                </a:spcBef>
                <a:buFontTx/>
                <a:buNone/>
                <a:defRPr/>
              </a:pPr>
              <a:r>
                <a:rPr lang="en-US" altLang="en-US" sz="1422" b="1" dirty="0">
                  <a:latin typeface="Times New Roman" panose="02020603050405020304" pitchFamily="18" charset="0"/>
                  <a:cs typeface="Times New Roman" panose="02020603050405020304" pitchFamily="18" charset="0"/>
                </a:rPr>
                <a:t>Research method</a:t>
              </a:r>
            </a:p>
          </p:txBody>
        </p:sp>
        <p:sp>
          <p:nvSpPr>
            <p:cNvPr id="2060" name="Rectangle 12"/>
            <p:cNvSpPr>
              <a:spLocks noChangeArrowheads="1"/>
            </p:cNvSpPr>
            <p:nvPr/>
          </p:nvSpPr>
          <p:spPr bwMode="auto">
            <a:xfrm>
              <a:off x="295424" y="3160441"/>
              <a:ext cx="2921000" cy="317500"/>
            </a:xfrm>
            <a:prstGeom prst="rect">
              <a:avLst/>
            </a:prstGeom>
            <a:solidFill>
              <a:schemeClr val="bg1">
                <a:lumMod val="95000"/>
              </a:schemeClr>
            </a:solidFill>
            <a:ln w="9525">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defTabSz="3290888">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defTabSz="3290888">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defTabSz="3290888">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defTabSz="3290888">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defTabSz="3290888">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50000"/>
                </a:spcBef>
                <a:buFontTx/>
                <a:buNone/>
                <a:defRPr/>
              </a:pPr>
              <a:r>
                <a:rPr lang="en-US" altLang="en-US" sz="1600" b="1" dirty="0">
                  <a:latin typeface="Times New Roman" panose="02020603050405020304" pitchFamily="18" charset="0"/>
                  <a:cs typeface="Times New Roman" panose="02020603050405020304" pitchFamily="18" charset="0"/>
                </a:rPr>
                <a:t>Abstract</a:t>
              </a:r>
              <a:endParaRPr lang="en-US" altLang="en-US" sz="1422" b="1" dirty="0">
                <a:latin typeface="Times New Roman" panose="02020603050405020304" pitchFamily="18" charset="0"/>
                <a:cs typeface="Times New Roman" panose="02020603050405020304" pitchFamily="18" charset="0"/>
              </a:endParaRPr>
            </a:p>
          </p:txBody>
        </p:sp>
        <p:sp>
          <p:nvSpPr>
            <p:cNvPr id="2061" name="Rectangle 15"/>
            <p:cNvSpPr>
              <a:spLocks noChangeArrowheads="1"/>
            </p:cNvSpPr>
            <p:nvPr/>
          </p:nvSpPr>
          <p:spPr bwMode="auto">
            <a:xfrm>
              <a:off x="295424" y="7771246"/>
              <a:ext cx="2921000" cy="317500"/>
            </a:xfrm>
            <a:prstGeom prst="rect">
              <a:avLst/>
            </a:prstGeom>
            <a:solidFill>
              <a:schemeClr val="bg1">
                <a:lumMod val="95000"/>
              </a:schemeClr>
            </a:solidFill>
            <a:ln w="9525">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defTabSz="3290888">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defTabSz="3290888">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defTabSz="3290888">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defTabSz="3290888">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defTabSz="3290888">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3290888"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50000"/>
                </a:spcBef>
                <a:buNone/>
                <a:defRPr/>
              </a:pPr>
              <a:r>
                <a:rPr lang="en-US" altLang="en-US" sz="1422" b="1" dirty="0">
                  <a:latin typeface="Times New Roman" panose="02020603050405020304" pitchFamily="18" charset="0"/>
                  <a:cs typeface="Times New Roman" panose="02020603050405020304" pitchFamily="18" charset="0"/>
                </a:rPr>
                <a:t>The purpose of the research</a:t>
              </a:r>
            </a:p>
          </p:txBody>
        </p:sp>
        <p:sp>
          <p:nvSpPr>
            <p:cNvPr id="2062" name="Rectangle 11"/>
            <p:cNvSpPr>
              <a:spLocks noChangeArrowheads="1"/>
            </p:cNvSpPr>
            <p:nvPr/>
          </p:nvSpPr>
          <p:spPr bwMode="auto">
            <a:xfrm>
              <a:off x="3340100" y="7769129"/>
              <a:ext cx="2921000" cy="319617"/>
            </a:xfrm>
            <a:prstGeom prst="rect">
              <a:avLst/>
            </a:prstGeom>
            <a:solidFill>
              <a:schemeClr val="bg1">
                <a:lumMod val="95000"/>
              </a:schemeClr>
            </a:solidFill>
            <a:ln w="9525">
              <a:solidFill>
                <a:srgbClr val="136EE5"/>
              </a:solidFill>
              <a:miter lim="800000"/>
              <a:headEnd/>
              <a:tailEnd/>
            </a:ln>
            <a:effectLst>
              <a:glow rad="63500">
                <a:schemeClr val="accent1">
                  <a:satMod val="175000"/>
                  <a:alpha val="40000"/>
                </a:schemeClr>
              </a:glow>
            </a:effectLst>
          </p:spPr>
          <p:txBody>
            <a:bodyPr wrap="none" lIns="43561" tIns="21780" rIns="43561" bIns="21780" anchor="ctr"/>
            <a:lstStyle>
              <a:lvl1pPr defTabSz="27098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defTabSz="2709863">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defTabSz="2709863">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defTabSz="2709863">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defTabSz="2709863">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709863"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709863"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709863"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709863"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ctr" eaLnBrk="1" hangingPunct="1">
                <a:spcBef>
                  <a:spcPct val="50000"/>
                </a:spcBef>
                <a:buFontTx/>
                <a:buNone/>
                <a:defRPr/>
              </a:pPr>
              <a:r>
                <a:rPr lang="en-US" altLang="en-US" sz="1422" b="1" dirty="0">
                  <a:latin typeface="Times New Roman" panose="02020603050405020304" pitchFamily="18" charset="0"/>
                  <a:cs typeface="Times New Roman" panose="02020603050405020304" pitchFamily="18" charset="0"/>
                </a:rPr>
                <a:t>Practical or simulation results</a:t>
              </a:r>
            </a:p>
          </p:txBody>
        </p:sp>
        <p:sp>
          <p:nvSpPr>
            <p:cNvPr id="2076" name="TextBox 20"/>
            <p:cNvSpPr txBox="1">
              <a:spLocks noChangeArrowheads="1"/>
            </p:cNvSpPr>
            <p:nvPr/>
          </p:nvSpPr>
          <p:spPr bwMode="auto">
            <a:xfrm>
              <a:off x="3372908" y="3520480"/>
              <a:ext cx="2855384" cy="262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365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just" eaLnBrk="1" hangingPunct="1">
                <a:spcBef>
                  <a:spcPct val="0"/>
                </a:spcBef>
                <a:buFontTx/>
                <a:buNone/>
              </a:pPr>
              <a:r>
                <a:rPr lang="en-US" altLang="en-US" sz="1100" dirty="0">
                  <a:latin typeface="Times New Roman" panose="02020603050405020304" pitchFamily="18" charset="0"/>
                  <a:cs typeface="Times New Roman" panose="02020603050405020304" pitchFamily="18" charset="0"/>
                </a:rPr>
                <a:t>Add the desired text and photo here</a:t>
              </a:r>
            </a:p>
          </p:txBody>
        </p:sp>
        <p:sp>
          <p:nvSpPr>
            <p:cNvPr id="2077" name="TextBox 20"/>
            <p:cNvSpPr txBox="1">
              <a:spLocks noChangeArrowheads="1"/>
            </p:cNvSpPr>
            <p:nvPr/>
          </p:nvSpPr>
          <p:spPr bwMode="auto">
            <a:xfrm>
              <a:off x="6473344" y="8119439"/>
              <a:ext cx="2855383" cy="413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365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just" eaLnBrk="1" hangingPunct="1">
                <a:spcBef>
                  <a:spcPct val="0"/>
                </a:spcBef>
                <a:buFontTx/>
                <a:buNone/>
              </a:pPr>
              <a:r>
                <a:rPr lang="en-US" altLang="en-US" sz="1100" dirty="0">
                  <a:latin typeface="Times New Roman" panose="02020603050405020304" pitchFamily="18" charset="0"/>
                  <a:cs typeface="Times New Roman" panose="02020603050405020304" pitchFamily="18" charset="0"/>
                </a:rPr>
                <a:t>Add the desired text and photo here</a:t>
              </a:r>
            </a:p>
            <a:p>
              <a:pPr algn="just" eaLnBrk="1" hangingPunct="1">
                <a:spcBef>
                  <a:spcPct val="0"/>
                </a:spcBef>
                <a:buFontTx/>
                <a:buNone/>
              </a:pPr>
              <a:endParaRPr lang="en-US" altLang="en-US" sz="978" dirty="0">
                <a:latin typeface="Times New Roman" panose="02020603050405020304" pitchFamily="18" charset="0"/>
                <a:cs typeface="Times New Roman" panose="02020603050405020304" pitchFamily="18" charset="0"/>
              </a:endParaRPr>
            </a:p>
          </p:txBody>
        </p:sp>
        <p:sp>
          <p:nvSpPr>
            <p:cNvPr id="2078" name="TextBox 20"/>
            <p:cNvSpPr txBox="1">
              <a:spLocks noChangeArrowheads="1"/>
            </p:cNvSpPr>
            <p:nvPr/>
          </p:nvSpPr>
          <p:spPr bwMode="auto">
            <a:xfrm>
              <a:off x="3372908" y="8194098"/>
              <a:ext cx="2855384" cy="413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365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just" eaLnBrk="1" hangingPunct="1">
                <a:spcBef>
                  <a:spcPct val="0"/>
                </a:spcBef>
                <a:buFontTx/>
                <a:buNone/>
              </a:pPr>
              <a:r>
                <a:rPr lang="en-US" altLang="en-US" sz="1100" dirty="0">
                  <a:latin typeface="Times New Roman" panose="02020603050405020304" pitchFamily="18" charset="0"/>
                  <a:cs typeface="Times New Roman" panose="02020603050405020304" pitchFamily="18" charset="0"/>
                </a:rPr>
                <a:t>Add the desired text and photo here</a:t>
              </a:r>
            </a:p>
            <a:p>
              <a:pPr algn="just" eaLnBrk="1" hangingPunct="1">
                <a:spcBef>
                  <a:spcPct val="0"/>
                </a:spcBef>
                <a:buFontTx/>
                <a:buNone/>
              </a:pPr>
              <a:endParaRPr lang="en-US" altLang="en-US" sz="978" dirty="0">
                <a:latin typeface="Times New Roman" panose="02020603050405020304" pitchFamily="18" charset="0"/>
                <a:cs typeface="Times New Roman" panose="02020603050405020304" pitchFamily="18" charset="0"/>
              </a:endParaRPr>
            </a:p>
          </p:txBody>
        </p:sp>
        <p:sp>
          <p:nvSpPr>
            <p:cNvPr id="2079" name="TextBox 20"/>
            <p:cNvSpPr txBox="1">
              <a:spLocks noChangeArrowheads="1"/>
            </p:cNvSpPr>
            <p:nvPr/>
          </p:nvSpPr>
          <p:spPr bwMode="auto">
            <a:xfrm>
              <a:off x="328231" y="8119439"/>
              <a:ext cx="2855385" cy="413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4365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just" eaLnBrk="1" hangingPunct="1">
                <a:spcBef>
                  <a:spcPct val="0"/>
                </a:spcBef>
                <a:buFontTx/>
                <a:buNone/>
              </a:pPr>
              <a:r>
                <a:rPr lang="en-US" altLang="en-US" sz="1100" dirty="0">
                  <a:latin typeface="Times New Roman" panose="02020603050405020304" pitchFamily="18" charset="0"/>
                  <a:cs typeface="Times New Roman" panose="02020603050405020304" pitchFamily="18" charset="0"/>
                </a:rPr>
                <a:t>Add the desired text and photo here</a:t>
              </a:r>
            </a:p>
            <a:p>
              <a:pPr algn="just" eaLnBrk="1" hangingPunct="1">
                <a:spcBef>
                  <a:spcPct val="0"/>
                </a:spcBef>
                <a:buFontTx/>
                <a:buNone/>
              </a:pPr>
              <a:endParaRPr lang="en-US" altLang="en-US" sz="978" dirty="0">
                <a:latin typeface="Times New Roman" panose="02020603050405020304" pitchFamily="18" charset="0"/>
                <a:cs typeface="Times New Roman" panose="02020603050405020304" pitchFamily="18" charset="0"/>
              </a:endParaRPr>
            </a:p>
          </p:txBody>
        </p:sp>
        <p:sp>
          <p:nvSpPr>
            <p:cNvPr id="2080" name="TextBox 20"/>
            <p:cNvSpPr txBox="1">
              <a:spLocks noChangeArrowheads="1"/>
            </p:cNvSpPr>
            <p:nvPr/>
          </p:nvSpPr>
          <p:spPr bwMode="auto">
            <a:xfrm>
              <a:off x="6456143" y="3531654"/>
              <a:ext cx="2855384" cy="262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36563">
                <a:spcBef>
                  <a:spcPct val="20000"/>
                </a:spcBef>
                <a:buFont typeface="Arial" panose="020B0604020202020204" pitchFamily="34" charset="0"/>
                <a:buChar char="•"/>
                <a:defRPr sz="101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8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76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63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6300">
                  <a:solidFill>
                    <a:schemeClr val="tx1"/>
                  </a:solidFill>
                  <a:latin typeface="Calibri" panose="020F0502020204030204" pitchFamily="34" charset="0"/>
                </a:defRPr>
              </a:lvl5pPr>
              <a:lvl6pPr marL="25146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6pPr>
              <a:lvl7pPr marL="29718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7pPr>
              <a:lvl8pPr marL="34290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8pPr>
              <a:lvl9pPr marL="3886200" indent="-228600" defTabSz="2879725" eaLnBrk="0" fontAlgn="base" hangingPunct="0">
                <a:spcBef>
                  <a:spcPct val="20000"/>
                </a:spcBef>
                <a:spcAft>
                  <a:spcPct val="0"/>
                </a:spcAft>
                <a:buFont typeface="Arial" panose="020B0604020202020204" pitchFamily="34" charset="0"/>
                <a:buChar char="»"/>
                <a:defRPr sz="6300">
                  <a:solidFill>
                    <a:schemeClr val="tx1"/>
                  </a:solidFill>
                  <a:latin typeface="Calibri" panose="020F0502020204030204" pitchFamily="34" charset="0"/>
                </a:defRPr>
              </a:lvl9pPr>
            </a:lstStyle>
            <a:p>
              <a:pPr algn="just" eaLnBrk="1" hangingPunct="1">
                <a:spcBef>
                  <a:spcPct val="0"/>
                </a:spcBef>
                <a:buFontTx/>
                <a:buNone/>
              </a:pPr>
              <a:r>
                <a:rPr lang="en-US" altLang="en-US" sz="1100" dirty="0">
                  <a:latin typeface="Times New Roman" panose="02020603050405020304" pitchFamily="18" charset="0"/>
                  <a:cs typeface="Times New Roman" panose="02020603050405020304" pitchFamily="18" charset="0"/>
                </a:rPr>
                <a:t>Add the desired text and photo here</a:t>
              </a:r>
            </a:p>
          </p:txBody>
        </p:sp>
      </p:grpSp>
      <p:pic>
        <p:nvPicPr>
          <p:cNvPr id="9" name="Picture 8">
            <a:extLst>
              <a:ext uri="{FF2B5EF4-FFF2-40B4-BE49-F238E27FC236}">
                <a16:creationId xmlns:a16="http://schemas.microsoft.com/office/drawing/2014/main" id="{79D9CE6D-24AB-88CA-B3D5-3AE7B98915D0}"/>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96851" y="167706"/>
            <a:ext cx="9178821" cy="135734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1043</TotalTime>
  <Words>526</Words>
  <Application>Microsoft Office PowerPoint</Application>
  <PresentationFormat>A3 Paper (297x420 mm)</PresentationFormat>
  <Paragraphs>25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Office07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Sony Customer</dc:creator>
  <cp:lastModifiedBy>Sadegh Aref</cp:lastModifiedBy>
  <cp:revision>97</cp:revision>
  <dcterms:created xsi:type="dcterms:W3CDTF">2010-02-19T19:33:34Z</dcterms:created>
  <dcterms:modified xsi:type="dcterms:W3CDTF">2025-02-08T08:45:31Z</dcterms:modified>
</cp:coreProperties>
</file>