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138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2ca4f746b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2ca4f746b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6;p13">
            <a:extLst>
              <a:ext uri="{FF2B5EF4-FFF2-40B4-BE49-F238E27FC236}">
                <a16:creationId xmlns:a16="http://schemas.microsoft.com/office/drawing/2014/main" id="{C001820E-D189-56FC-D8E7-142D621AB450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067734" y="1425387"/>
            <a:ext cx="4764573" cy="13717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086100" y="2934981"/>
            <a:ext cx="5746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bg1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106359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875865"/>
            <a:ext cx="8520600" cy="26930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111469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81735"/>
            <a:ext cx="3999900" cy="27871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81735"/>
            <a:ext cx="3999900" cy="27871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118461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3612" y="945565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3612" y="1815352"/>
            <a:ext cx="2808000" cy="25788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 userDrawn="1"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109048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738434"/>
            <a:ext cx="8520600" cy="226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bg1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1CDB4-EE9D-4BEF-2BB5-D209C9B76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CD0552-06B1-8972-0F13-01F0F288B3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8618D-B764-3441-66B8-0660FF42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6C06A-847A-FCCC-6A74-486B6A6DD5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Sadegh Aref</cp:lastModifiedBy>
  <cp:revision>3</cp:revision>
  <dcterms:modified xsi:type="dcterms:W3CDTF">2025-02-07T21:25:28Z</dcterms:modified>
</cp:coreProperties>
</file>