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11F83-218B-4572-8D47-BA25717FCF1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F8878-AD7E-480C-88E5-9072C0E8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97F1-3C0B-4DDF-52A4-A342C18D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73161-C8F5-E65D-DA24-7DAD19562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B2466-E2D1-9C32-8280-247D7DD2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BDD1-997F-4D4D-86C1-27FA7844C13B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22155-E5CA-9AF8-E574-E0936119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1C54B-4AC7-7C75-CA13-F441C7E6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BF21-CC29-9AC1-2861-6A69E0EC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83A2F-1AFD-F9C6-CAE3-8E1BFC559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6D202-296A-1A45-1C24-433034F7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934E-738C-40CC-8025-9397EE626B8E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0C5F-A778-C417-2759-2E8C6967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136B-E70F-CB61-BC03-02CF1DE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19926-E2D6-10FD-5D1C-D67BEF221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94EA8-DD48-41C4-9033-71DB04AC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B75D-6A3C-5F83-9BFF-04D40487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6CC2-03C3-48D2-9367-C8802ECD2152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FC8A4-630A-09AA-F6D9-924DC2DE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F573-E85E-2C88-C30B-00290F2D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D3EB-69F7-7F67-F9F9-E12C0FB2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57CB9-FA85-661F-BBA9-5788BE1C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9ED8-CEC1-7026-AE69-CFE9363B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6B5F-1F60-4DE9-A39B-579B440FFB2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4264-516A-FBD0-4A56-A9BA83B9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BD511-991B-9FEF-377A-F676AF99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BBAC-CA1D-D656-1852-780BF411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3444F-B894-926D-74B6-D7858ED9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C27DB-9549-891F-166F-E3C370D0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E9DC-21C5-4A8D-ACC7-3495DE3DB6B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7574-ED85-4FC6-2D3E-13193483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540DA-0AA1-944C-8B5F-3643E0B5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1A5B-5B57-A77A-3DDD-5C131A14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8AC4-0D18-21EA-F15E-39623C651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529CE-A807-EC24-24CF-C39310A3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632B1-CE40-8472-E0A5-FF09195A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FDDF-5C02-4F80-83D5-DCEC311CE272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FDC05-145E-7983-2263-29BF55D9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918CC-DE2F-7C2F-AB32-8ABB21C4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376C-F5A4-747C-F20E-34C2192D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070D-8FD1-4A12-F7EC-D77E8CD3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945A-AAA1-E259-21CC-8CEA9F3B1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A8A20-502E-4C16-DD36-D5F77CA34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130DA-EFB3-BA5A-3402-512E9EFF0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13266-54E1-8F2D-FED3-57490781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2528-AA07-4966-B6F8-33C84546C85C}" type="datetime1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CA97A-F0FD-B61F-3FCD-B7BB578E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E0195-64FF-DBCE-A5EA-DB16A30F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FCB7-0B87-B1B9-EA2E-7066F5FD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B579F-D2B1-58CD-F474-19D7BF0C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3D0-98A3-4524-867D-C5A217A433C4}" type="datetime1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A9B02-AAA4-BE55-61D0-4ADA00B4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0DFCC-25CB-F437-410B-1D058B36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5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5A7C5-6A81-9075-2466-D364109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484B-CBC6-4D24-B07C-49EC35E302C2}" type="datetime1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89C68-03C7-71B5-FA9F-EF4AEA2A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498D-8A89-FE66-6550-6FBEBDE8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1C61-579E-96B4-42BF-D5C02A98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54A0-26DF-8A30-0F94-FBC9E00F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03E9E-6573-B303-42A6-B93C48A7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1FB7-628F-C165-0862-A9E0943D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BFB-35B9-497B-AD93-CF129EB0A433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5011A-FC5F-3CAD-E856-09BBC1E8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3A28F-E626-E1B9-8AB4-D96A8E96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5069-2286-BCF0-E0C2-2DD547D0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6BB5-E48E-2D0F-14A3-317DA13A2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EF339-67FC-6D67-D848-96D4F8A71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20CCC-7720-EC68-7A56-E469D604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0056-B0A0-4EE9-AC42-D5EC55B4F3C6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39D98-2C65-C456-07C4-5820D0A3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44221-DCED-28D7-53ED-8A6C245A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E5794-AE43-CC84-FED1-55A351C0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D8179-1BC5-DE9E-FF4C-7E9474CBF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A638-20C0-61C8-FED5-7155D06D2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95E3-EE7B-4761-8507-55BCE42E2B8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3C755-F299-FD9F-3AC4-F027FCEEC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F2911-ECF1-4B03-648F-6A1A539F2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90B8-CB51-4791-80D5-A67F265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8BA3-EB9C-1661-B52A-176263D7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840" y="1600254"/>
            <a:ext cx="5740400" cy="2300543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598FE-4A8B-220C-A96D-C833B381E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1840" y="4220898"/>
            <a:ext cx="5740400" cy="68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6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32D4-A625-F264-A69B-530599D91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99-90BC-9BC7-CCBC-D75E8E2A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6757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9873A-38C1-92D2-C738-7370D73EA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1360"/>
            <a:ext cx="9144000" cy="32664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EA7C7-6AB3-C140-0E53-40709DED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316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Amirhossein_ mortezaei</dc:creator>
  <cp:lastModifiedBy>Monireh Abdoos</cp:lastModifiedBy>
  <cp:revision>4</cp:revision>
  <dcterms:created xsi:type="dcterms:W3CDTF">2026-01-06T08:40:39Z</dcterms:created>
  <dcterms:modified xsi:type="dcterms:W3CDTF">2026-02-08T07:22:18Z</dcterms:modified>
</cp:coreProperties>
</file>