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Lst>
  <p:sldSz cx="21383625" cy="30275213"/>
  <p:notesSz cx="6858000" cy="9144000"/>
  <p:defaultTextStyle>
    <a:defPPr>
      <a:defRPr lang="en-US"/>
    </a:defPPr>
    <a:lvl1pPr algn="l" defTabSz="2950976" rtl="0" eaLnBrk="0" fontAlgn="base" hangingPunct="0">
      <a:spcBef>
        <a:spcPct val="0"/>
      </a:spcBef>
      <a:spcAft>
        <a:spcPct val="0"/>
      </a:spcAft>
      <a:defRPr sz="5841" kern="1200">
        <a:solidFill>
          <a:schemeClr val="tx1"/>
        </a:solidFill>
        <a:latin typeface="Arial" panose="020B0604020202020204" pitchFamily="34" charset="0"/>
        <a:ea typeface="+mn-ea"/>
        <a:cs typeface="Arial" panose="020B0604020202020204" pitchFamily="34" charset="0"/>
      </a:defRPr>
    </a:lvl1pPr>
    <a:lvl2pPr marL="1475488" indent="-1006975" algn="l" defTabSz="2950976" rtl="0" eaLnBrk="0" fontAlgn="base" hangingPunct="0">
      <a:spcBef>
        <a:spcPct val="0"/>
      </a:spcBef>
      <a:spcAft>
        <a:spcPct val="0"/>
      </a:spcAft>
      <a:defRPr sz="5841" kern="1200">
        <a:solidFill>
          <a:schemeClr val="tx1"/>
        </a:solidFill>
        <a:latin typeface="Arial" panose="020B0604020202020204" pitchFamily="34" charset="0"/>
        <a:ea typeface="+mn-ea"/>
        <a:cs typeface="Arial" panose="020B0604020202020204" pitchFamily="34" charset="0"/>
      </a:defRPr>
    </a:lvl2pPr>
    <a:lvl3pPr marL="2950976" indent="-2013950" algn="l" defTabSz="2950976" rtl="0" eaLnBrk="0" fontAlgn="base" hangingPunct="0">
      <a:spcBef>
        <a:spcPct val="0"/>
      </a:spcBef>
      <a:spcAft>
        <a:spcPct val="0"/>
      </a:spcAft>
      <a:defRPr sz="5841" kern="1200">
        <a:solidFill>
          <a:schemeClr val="tx1"/>
        </a:solidFill>
        <a:latin typeface="Arial" panose="020B0604020202020204" pitchFamily="34" charset="0"/>
        <a:ea typeface="+mn-ea"/>
        <a:cs typeface="Arial" panose="020B0604020202020204" pitchFamily="34" charset="0"/>
      </a:defRPr>
    </a:lvl3pPr>
    <a:lvl4pPr marL="4426463" indent="-3020927" algn="l" defTabSz="2950976" rtl="0" eaLnBrk="0" fontAlgn="base" hangingPunct="0">
      <a:spcBef>
        <a:spcPct val="0"/>
      </a:spcBef>
      <a:spcAft>
        <a:spcPct val="0"/>
      </a:spcAft>
      <a:defRPr sz="5841" kern="1200">
        <a:solidFill>
          <a:schemeClr val="tx1"/>
        </a:solidFill>
        <a:latin typeface="Arial" panose="020B0604020202020204" pitchFamily="34" charset="0"/>
        <a:ea typeface="+mn-ea"/>
        <a:cs typeface="Arial" panose="020B0604020202020204" pitchFamily="34" charset="0"/>
      </a:defRPr>
    </a:lvl4pPr>
    <a:lvl5pPr marL="5901951" indent="-4027902" algn="l" defTabSz="2950976" rtl="0" eaLnBrk="0" fontAlgn="base" hangingPunct="0">
      <a:spcBef>
        <a:spcPct val="0"/>
      </a:spcBef>
      <a:spcAft>
        <a:spcPct val="0"/>
      </a:spcAft>
      <a:defRPr sz="5841" kern="1200">
        <a:solidFill>
          <a:schemeClr val="tx1"/>
        </a:solidFill>
        <a:latin typeface="Arial" panose="020B0604020202020204" pitchFamily="34" charset="0"/>
        <a:ea typeface="+mn-ea"/>
        <a:cs typeface="Arial" panose="020B0604020202020204" pitchFamily="34" charset="0"/>
      </a:defRPr>
    </a:lvl5pPr>
    <a:lvl6pPr marL="2342559" algn="l" defTabSz="937023" rtl="0" eaLnBrk="1" latinLnBrk="0" hangingPunct="1">
      <a:defRPr sz="5841" kern="1200">
        <a:solidFill>
          <a:schemeClr val="tx1"/>
        </a:solidFill>
        <a:latin typeface="Arial" panose="020B0604020202020204" pitchFamily="34" charset="0"/>
        <a:ea typeface="+mn-ea"/>
        <a:cs typeface="Arial" panose="020B0604020202020204" pitchFamily="34" charset="0"/>
      </a:defRPr>
    </a:lvl6pPr>
    <a:lvl7pPr marL="2811072" algn="l" defTabSz="937023" rtl="0" eaLnBrk="1" latinLnBrk="0" hangingPunct="1">
      <a:defRPr sz="5841" kern="1200">
        <a:solidFill>
          <a:schemeClr val="tx1"/>
        </a:solidFill>
        <a:latin typeface="Arial" panose="020B0604020202020204" pitchFamily="34" charset="0"/>
        <a:ea typeface="+mn-ea"/>
        <a:cs typeface="Arial" panose="020B0604020202020204" pitchFamily="34" charset="0"/>
      </a:defRPr>
    </a:lvl7pPr>
    <a:lvl8pPr marL="3279585" algn="l" defTabSz="937023" rtl="0" eaLnBrk="1" latinLnBrk="0" hangingPunct="1">
      <a:defRPr sz="5841" kern="1200">
        <a:solidFill>
          <a:schemeClr val="tx1"/>
        </a:solidFill>
        <a:latin typeface="Arial" panose="020B0604020202020204" pitchFamily="34" charset="0"/>
        <a:ea typeface="+mn-ea"/>
        <a:cs typeface="Arial" panose="020B0604020202020204" pitchFamily="34" charset="0"/>
      </a:defRPr>
    </a:lvl8pPr>
    <a:lvl9pPr marL="3748095" algn="l" defTabSz="937023" rtl="0" eaLnBrk="1" latinLnBrk="0" hangingPunct="1">
      <a:defRPr sz="5841"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9536" userDrawn="1">
          <p15:clr>
            <a:srgbClr val="A4A3A4"/>
          </p15:clr>
        </p15:guide>
        <p15:guide id="2" pos="673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D1DCFF"/>
    <a:srgbClr val="136EE5"/>
    <a:srgbClr val="040E46"/>
    <a:srgbClr val="1158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6227" autoAdjust="0"/>
    <p:restoredTop sz="94660"/>
  </p:normalViewPr>
  <p:slideViewPr>
    <p:cSldViewPr>
      <p:cViewPr>
        <p:scale>
          <a:sx n="50" d="100"/>
          <a:sy n="50" d="100"/>
        </p:scale>
        <p:origin x="1986" y="-3708"/>
      </p:cViewPr>
      <p:guideLst>
        <p:guide orient="horz" pos="9536"/>
        <p:guide pos="6735"/>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F3D21E3-A4CA-4A81-9C1A-E4F3C94A8928}" type="doc">
      <dgm:prSet loTypeId="urn:microsoft.com/office/officeart/2005/8/layout/bProcess4" loCatId="process" qsTypeId="urn:microsoft.com/office/officeart/2005/8/quickstyle/simple5" qsCatId="simple" csTypeId="urn:microsoft.com/office/officeart/2005/8/colors/accent0_2" csCatId="mainScheme" phldr="1"/>
      <dgm:spPr/>
      <dgm:t>
        <a:bodyPr/>
        <a:lstStyle/>
        <a:p>
          <a:endParaRPr lang="en-US"/>
        </a:p>
      </dgm:t>
    </dgm:pt>
    <dgm:pt modelId="{8D9BBAD4-58E5-4B27-A552-141C2438D143}">
      <dgm:prSet phldrT="[Text]" phldr="0" custT="1">
        <dgm:style>
          <a:lnRef idx="2">
            <a:schemeClr val="accent4"/>
          </a:lnRef>
          <a:fillRef idx="1">
            <a:schemeClr val="lt1"/>
          </a:fillRef>
          <a:effectRef idx="0">
            <a:schemeClr val="accent4"/>
          </a:effectRef>
          <a:fontRef idx="minor">
            <a:schemeClr val="dk1"/>
          </a:fontRef>
        </dgm:style>
      </dgm:prSet>
      <dgm:spPr>
        <a:solidFill>
          <a:schemeClr val="bg2">
            <a:lumMod val="90000"/>
          </a:schemeClr>
        </a:solidFill>
      </dgm:spPr>
      <dgm:t>
        <a:bodyPr/>
        <a:lstStyle/>
        <a:p>
          <a:r>
            <a:rPr lang="en-US" sz="2800" dirty="0">
              <a:latin typeface="Times New Roman" panose="02020603050405020304" pitchFamily="18" charset="0"/>
              <a:cs typeface="Times New Roman" panose="02020603050405020304" pitchFamily="18" charset="0"/>
            </a:rPr>
            <a:t>Online Sales Data</a:t>
          </a:r>
        </a:p>
      </dgm:t>
    </dgm:pt>
    <dgm:pt modelId="{7AE7A07E-32E3-433A-AFA8-D1BDB960FD5C}" type="parTrans" cxnId="{9DAEDC20-D539-46C0-AA26-9D5920997AC5}">
      <dgm:prSet/>
      <dgm:spPr/>
      <dgm:t>
        <a:bodyPr/>
        <a:lstStyle/>
        <a:p>
          <a:endParaRPr lang="en-US"/>
        </a:p>
      </dgm:t>
    </dgm:pt>
    <dgm:pt modelId="{7A921CF1-1698-4290-892B-B53D13931F99}" type="sibTrans" cxnId="{9DAEDC20-D539-46C0-AA26-9D5920997AC5}">
      <dgm:prSet/>
      <dgm:spPr/>
      <dgm:t>
        <a:bodyPr/>
        <a:lstStyle/>
        <a:p>
          <a:endParaRPr lang="en-US"/>
        </a:p>
      </dgm:t>
    </dgm:pt>
    <dgm:pt modelId="{6B4B5398-2E67-441D-9514-F130DB82B1BC}">
      <dgm:prSet phldrT="[Text]" phldr="0" custT="1">
        <dgm:style>
          <a:lnRef idx="2">
            <a:schemeClr val="accent4"/>
          </a:lnRef>
          <a:fillRef idx="1">
            <a:schemeClr val="lt1"/>
          </a:fillRef>
          <a:effectRef idx="0">
            <a:schemeClr val="accent4"/>
          </a:effectRef>
          <a:fontRef idx="minor">
            <a:schemeClr val="dk1"/>
          </a:fontRef>
        </dgm:style>
      </dgm:prSet>
      <dgm:spPr>
        <a:solidFill>
          <a:schemeClr val="bg2">
            <a:lumMod val="90000"/>
          </a:schemeClr>
        </a:solidFill>
      </dgm:spPr>
      <dgm:t>
        <a:bodyPr/>
        <a:lstStyle/>
        <a:p>
          <a:r>
            <a:rPr lang="en-US" sz="2800" dirty="0">
              <a:latin typeface="Times New Roman" panose="02020603050405020304" pitchFamily="18" charset="0"/>
              <a:cs typeface="Times New Roman" panose="02020603050405020304" pitchFamily="18" charset="0"/>
            </a:rPr>
            <a:t>RFM-Qty Features</a:t>
          </a:r>
        </a:p>
      </dgm:t>
    </dgm:pt>
    <dgm:pt modelId="{E913D97A-0060-4F04-B6E1-FE790EC979D0}" type="parTrans" cxnId="{FCA4FB05-7EA9-4EF7-885F-3D55FABE3655}">
      <dgm:prSet/>
      <dgm:spPr/>
      <dgm:t>
        <a:bodyPr/>
        <a:lstStyle/>
        <a:p>
          <a:endParaRPr lang="en-US"/>
        </a:p>
      </dgm:t>
    </dgm:pt>
    <dgm:pt modelId="{435D0E3D-B559-4601-B535-F03332390C9C}" type="sibTrans" cxnId="{FCA4FB05-7EA9-4EF7-885F-3D55FABE3655}">
      <dgm:prSet/>
      <dgm:spPr/>
      <dgm:t>
        <a:bodyPr/>
        <a:lstStyle/>
        <a:p>
          <a:endParaRPr lang="en-US"/>
        </a:p>
      </dgm:t>
    </dgm:pt>
    <dgm:pt modelId="{6DCD041A-5A17-4703-9736-BF7FC371E0AB}">
      <dgm:prSet phldrT="[Text]" phldr="0" custT="1">
        <dgm:style>
          <a:lnRef idx="2">
            <a:schemeClr val="accent4"/>
          </a:lnRef>
          <a:fillRef idx="1">
            <a:schemeClr val="lt1"/>
          </a:fillRef>
          <a:effectRef idx="0">
            <a:schemeClr val="accent4"/>
          </a:effectRef>
          <a:fontRef idx="minor">
            <a:schemeClr val="dk1"/>
          </a:fontRef>
        </dgm:style>
      </dgm:prSet>
      <dgm:spPr>
        <a:solidFill>
          <a:schemeClr val="bg2">
            <a:lumMod val="90000"/>
          </a:schemeClr>
        </a:solidFill>
      </dgm:spPr>
      <dgm:t>
        <a:bodyPr/>
        <a:lstStyle/>
        <a:p>
          <a:r>
            <a:rPr lang="en-US" sz="2800" dirty="0">
              <a:latin typeface="Times New Roman" panose="02020603050405020304" pitchFamily="18" charset="0"/>
              <a:cs typeface="Times New Roman" panose="02020603050405020304" pitchFamily="18" charset="0"/>
            </a:rPr>
            <a:t>Preprocessing</a:t>
          </a:r>
        </a:p>
      </dgm:t>
    </dgm:pt>
    <dgm:pt modelId="{E2952364-AAFE-4BB0-A22B-E2F2F317D2B5}" type="parTrans" cxnId="{6E8B8644-BED9-49F4-80A4-E449CCE5420B}">
      <dgm:prSet/>
      <dgm:spPr/>
      <dgm:t>
        <a:bodyPr/>
        <a:lstStyle/>
        <a:p>
          <a:endParaRPr lang="en-US"/>
        </a:p>
      </dgm:t>
    </dgm:pt>
    <dgm:pt modelId="{D3E54209-E214-47B3-94DB-B7E3963BBA07}" type="sibTrans" cxnId="{6E8B8644-BED9-49F4-80A4-E449CCE5420B}">
      <dgm:prSet/>
      <dgm:spPr/>
      <dgm:t>
        <a:bodyPr/>
        <a:lstStyle/>
        <a:p>
          <a:endParaRPr lang="en-US"/>
        </a:p>
      </dgm:t>
    </dgm:pt>
    <dgm:pt modelId="{219073E4-997F-43BB-BEC8-59885E1C414B}">
      <dgm:prSet phldrT="[Text]" phldr="0" custT="1">
        <dgm:style>
          <a:lnRef idx="2">
            <a:schemeClr val="accent4"/>
          </a:lnRef>
          <a:fillRef idx="1">
            <a:schemeClr val="lt1"/>
          </a:fillRef>
          <a:effectRef idx="0">
            <a:schemeClr val="accent4"/>
          </a:effectRef>
          <a:fontRef idx="minor">
            <a:schemeClr val="dk1"/>
          </a:fontRef>
        </dgm:style>
      </dgm:prSet>
      <dgm:spPr>
        <a:solidFill>
          <a:schemeClr val="bg2">
            <a:lumMod val="90000"/>
          </a:schemeClr>
        </a:solidFill>
      </dgm:spPr>
      <dgm:t>
        <a:bodyPr/>
        <a:lstStyle/>
        <a:p>
          <a:r>
            <a:rPr lang="en-US" sz="2800" dirty="0">
              <a:latin typeface="Times New Roman" panose="02020603050405020304" pitchFamily="18" charset="0"/>
              <a:cs typeface="Times New Roman" panose="02020603050405020304" pitchFamily="18" charset="0"/>
            </a:rPr>
            <a:t>DBSCAN </a:t>
          </a:r>
          <a:br>
            <a:rPr lang="en-US" sz="2800" dirty="0">
              <a:latin typeface="Times New Roman" panose="02020603050405020304" pitchFamily="18" charset="0"/>
              <a:cs typeface="Times New Roman" panose="02020603050405020304" pitchFamily="18" charset="0"/>
            </a:rPr>
          </a:br>
          <a:r>
            <a:rPr lang="en-US" sz="2800" dirty="0">
              <a:latin typeface="Times New Roman" panose="02020603050405020304" pitchFamily="18" charset="0"/>
              <a:cs typeface="Times New Roman" panose="02020603050405020304" pitchFamily="18" charset="0"/>
            </a:rPr>
            <a:t>(Noise removal)</a:t>
          </a:r>
        </a:p>
      </dgm:t>
    </dgm:pt>
    <dgm:pt modelId="{2512D8CB-AE40-4ED5-8AF3-4F1AEA852165}" type="parTrans" cxnId="{57DD2681-9655-443B-B6C4-5F3C2F096ECD}">
      <dgm:prSet/>
      <dgm:spPr/>
      <dgm:t>
        <a:bodyPr/>
        <a:lstStyle/>
        <a:p>
          <a:endParaRPr lang="en-US"/>
        </a:p>
      </dgm:t>
    </dgm:pt>
    <dgm:pt modelId="{BE846368-4E4C-499D-A3E6-98443E253F25}" type="sibTrans" cxnId="{57DD2681-9655-443B-B6C4-5F3C2F096ECD}">
      <dgm:prSet/>
      <dgm:spPr/>
      <dgm:t>
        <a:bodyPr/>
        <a:lstStyle/>
        <a:p>
          <a:endParaRPr lang="en-US"/>
        </a:p>
      </dgm:t>
    </dgm:pt>
    <dgm:pt modelId="{76EC4CA3-D16A-4C67-BA37-3136CABF6B35}">
      <dgm:prSet phldrT="[Text]" phldr="0" custT="1">
        <dgm:style>
          <a:lnRef idx="2">
            <a:schemeClr val="accent4"/>
          </a:lnRef>
          <a:fillRef idx="1">
            <a:schemeClr val="lt1"/>
          </a:fillRef>
          <a:effectRef idx="0">
            <a:schemeClr val="accent4"/>
          </a:effectRef>
          <a:fontRef idx="minor">
            <a:schemeClr val="dk1"/>
          </a:fontRef>
        </dgm:style>
      </dgm:prSet>
      <dgm:spPr>
        <a:solidFill>
          <a:schemeClr val="bg2">
            <a:lumMod val="90000"/>
          </a:schemeClr>
        </a:solidFill>
      </dgm:spPr>
      <dgm:t>
        <a:bodyPr/>
        <a:lstStyle/>
        <a:p>
          <a:r>
            <a:rPr lang="en-US" sz="2800" dirty="0">
              <a:latin typeface="Times New Roman" panose="02020603050405020304" pitchFamily="18" charset="0"/>
              <a:cs typeface="Times New Roman" panose="02020603050405020304" pitchFamily="18" charset="0"/>
            </a:rPr>
            <a:t>Clustering</a:t>
          </a:r>
        </a:p>
      </dgm:t>
    </dgm:pt>
    <dgm:pt modelId="{C41052C9-99F5-4FFC-929B-C2C86444FD57}" type="parTrans" cxnId="{44F7A5B8-2185-4F5B-87AB-F169F3A88ECA}">
      <dgm:prSet/>
      <dgm:spPr/>
      <dgm:t>
        <a:bodyPr/>
        <a:lstStyle/>
        <a:p>
          <a:endParaRPr lang="en-US"/>
        </a:p>
      </dgm:t>
    </dgm:pt>
    <dgm:pt modelId="{3ECBFB9C-AE0C-4A93-8C21-7723C30F4A0D}" type="sibTrans" cxnId="{44F7A5B8-2185-4F5B-87AB-F169F3A88ECA}">
      <dgm:prSet/>
      <dgm:spPr/>
      <dgm:t>
        <a:bodyPr/>
        <a:lstStyle/>
        <a:p>
          <a:endParaRPr lang="en-US"/>
        </a:p>
      </dgm:t>
    </dgm:pt>
    <dgm:pt modelId="{34B63213-D3AF-4FA3-B235-48F385702517}">
      <dgm:prSet phldrT="[Text]" phldr="0" custT="1">
        <dgm:style>
          <a:lnRef idx="2">
            <a:schemeClr val="accent4"/>
          </a:lnRef>
          <a:fillRef idx="1">
            <a:schemeClr val="lt1"/>
          </a:fillRef>
          <a:effectRef idx="0">
            <a:schemeClr val="accent4"/>
          </a:effectRef>
          <a:fontRef idx="minor">
            <a:schemeClr val="dk1"/>
          </a:fontRef>
        </dgm:style>
      </dgm:prSet>
      <dgm:spPr>
        <a:solidFill>
          <a:schemeClr val="bg2">
            <a:lumMod val="90000"/>
          </a:schemeClr>
        </a:solidFill>
      </dgm:spPr>
      <dgm:t>
        <a:bodyPr/>
        <a:lstStyle/>
        <a:p>
          <a:r>
            <a:rPr lang="en-US" sz="2800" dirty="0">
              <a:latin typeface="Times New Roman" panose="02020603050405020304" pitchFamily="18" charset="0"/>
              <a:cs typeface="Times New Roman" panose="02020603050405020304" pitchFamily="18" charset="0"/>
            </a:rPr>
            <a:t>Evaluation &amp; Visualization</a:t>
          </a:r>
        </a:p>
      </dgm:t>
    </dgm:pt>
    <dgm:pt modelId="{979858E5-E302-4281-8F7D-86DF1BD5216F}" type="parTrans" cxnId="{FFBEB06D-2C29-426F-B4D5-BB8D8C06E6A4}">
      <dgm:prSet/>
      <dgm:spPr/>
      <dgm:t>
        <a:bodyPr/>
        <a:lstStyle/>
        <a:p>
          <a:endParaRPr lang="en-US"/>
        </a:p>
      </dgm:t>
    </dgm:pt>
    <dgm:pt modelId="{DA425362-FE5A-40DD-A764-4DA4920BACEA}" type="sibTrans" cxnId="{FFBEB06D-2C29-426F-B4D5-BB8D8C06E6A4}">
      <dgm:prSet/>
      <dgm:spPr/>
      <dgm:t>
        <a:bodyPr/>
        <a:lstStyle/>
        <a:p>
          <a:endParaRPr lang="en-US"/>
        </a:p>
      </dgm:t>
    </dgm:pt>
    <dgm:pt modelId="{8CBB417D-E01D-4B23-A9A5-0C8366CCDA03}" type="pres">
      <dgm:prSet presAssocID="{CF3D21E3-A4CA-4A81-9C1A-E4F3C94A8928}" presName="Name0" presStyleCnt="0">
        <dgm:presLayoutVars>
          <dgm:dir/>
          <dgm:resizeHandles/>
        </dgm:presLayoutVars>
      </dgm:prSet>
      <dgm:spPr/>
    </dgm:pt>
    <dgm:pt modelId="{E829468C-2D24-43A5-BB5D-F95E687E4EB7}" type="pres">
      <dgm:prSet presAssocID="{8D9BBAD4-58E5-4B27-A552-141C2438D143}" presName="compNode" presStyleCnt="0"/>
      <dgm:spPr/>
    </dgm:pt>
    <dgm:pt modelId="{EDD88D38-6EEA-4B30-87FE-597644ED70AB}" type="pres">
      <dgm:prSet presAssocID="{8D9BBAD4-58E5-4B27-A552-141C2438D143}" presName="dummyConnPt" presStyleCnt="0"/>
      <dgm:spPr/>
    </dgm:pt>
    <dgm:pt modelId="{9209CBBA-A9A8-4FF0-ABA1-1077916C3368}" type="pres">
      <dgm:prSet presAssocID="{8D9BBAD4-58E5-4B27-A552-141C2438D143}" presName="node" presStyleLbl="node1" presStyleIdx="0" presStyleCnt="6">
        <dgm:presLayoutVars>
          <dgm:bulletEnabled val="1"/>
        </dgm:presLayoutVars>
      </dgm:prSet>
      <dgm:spPr/>
    </dgm:pt>
    <dgm:pt modelId="{D1A7C8FA-5C4B-4F8A-8A9A-7DA6C25835CA}" type="pres">
      <dgm:prSet presAssocID="{7A921CF1-1698-4290-892B-B53D13931F99}" presName="sibTrans" presStyleLbl="bgSibTrans2D1" presStyleIdx="0" presStyleCnt="5"/>
      <dgm:spPr/>
    </dgm:pt>
    <dgm:pt modelId="{C8EBDD19-DAA7-4AE5-87E7-A58B3DC55CA4}" type="pres">
      <dgm:prSet presAssocID="{6B4B5398-2E67-441D-9514-F130DB82B1BC}" presName="compNode" presStyleCnt="0"/>
      <dgm:spPr/>
    </dgm:pt>
    <dgm:pt modelId="{34617902-94F1-47BE-8A8E-8A30E21289A5}" type="pres">
      <dgm:prSet presAssocID="{6B4B5398-2E67-441D-9514-F130DB82B1BC}" presName="dummyConnPt" presStyleCnt="0"/>
      <dgm:spPr/>
    </dgm:pt>
    <dgm:pt modelId="{49419244-6B3C-4963-BA5D-2C27DEE9FE36}" type="pres">
      <dgm:prSet presAssocID="{6B4B5398-2E67-441D-9514-F130DB82B1BC}" presName="node" presStyleLbl="node1" presStyleIdx="1" presStyleCnt="6">
        <dgm:presLayoutVars>
          <dgm:bulletEnabled val="1"/>
        </dgm:presLayoutVars>
      </dgm:prSet>
      <dgm:spPr/>
    </dgm:pt>
    <dgm:pt modelId="{E0E920C8-3434-42DF-B495-39A295CE6A05}" type="pres">
      <dgm:prSet presAssocID="{435D0E3D-B559-4601-B535-F03332390C9C}" presName="sibTrans" presStyleLbl="bgSibTrans2D1" presStyleIdx="1" presStyleCnt="5"/>
      <dgm:spPr/>
    </dgm:pt>
    <dgm:pt modelId="{94BC4D0C-C7C7-4D2F-B8DB-7615DB420822}" type="pres">
      <dgm:prSet presAssocID="{6DCD041A-5A17-4703-9736-BF7FC371E0AB}" presName="compNode" presStyleCnt="0"/>
      <dgm:spPr/>
    </dgm:pt>
    <dgm:pt modelId="{5FDB4E88-AAA2-45CB-81B3-5EC1262B8D1F}" type="pres">
      <dgm:prSet presAssocID="{6DCD041A-5A17-4703-9736-BF7FC371E0AB}" presName="dummyConnPt" presStyleCnt="0"/>
      <dgm:spPr/>
    </dgm:pt>
    <dgm:pt modelId="{21871459-A76F-45C7-90E5-579FE4CEB31E}" type="pres">
      <dgm:prSet presAssocID="{6DCD041A-5A17-4703-9736-BF7FC371E0AB}" presName="node" presStyleLbl="node1" presStyleIdx="2" presStyleCnt="6">
        <dgm:presLayoutVars>
          <dgm:bulletEnabled val="1"/>
        </dgm:presLayoutVars>
      </dgm:prSet>
      <dgm:spPr/>
    </dgm:pt>
    <dgm:pt modelId="{40074A30-6EE8-4D4E-87DE-E4EA536AF398}" type="pres">
      <dgm:prSet presAssocID="{D3E54209-E214-47B3-94DB-B7E3963BBA07}" presName="sibTrans" presStyleLbl="bgSibTrans2D1" presStyleIdx="2" presStyleCnt="5"/>
      <dgm:spPr/>
    </dgm:pt>
    <dgm:pt modelId="{9CEBAC65-1C3F-44D7-83CF-BDB8BA92A8F5}" type="pres">
      <dgm:prSet presAssocID="{219073E4-997F-43BB-BEC8-59885E1C414B}" presName="compNode" presStyleCnt="0"/>
      <dgm:spPr/>
    </dgm:pt>
    <dgm:pt modelId="{4EE4B86B-FFC2-409A-B949-BAA477118A61}" type="pres">
      <dgm:prSet presAssocID="{219073E4-997F-43BB-BEC8-59885E1C414B}" presName="dummyConnPt" presStyleCnt="0"/>
      <dgm:spPr/>
    </dgm:pt>
    <dgm:pt modelId="{703760EB-D00E-45CE-ABE2-6F935499311E}" type="pres">
      <dgm:prSet presAssocID="{219073E4-997F-43BB-BEC8-59885E1C414B}" presName="node" presStyleLbl="node1" presStyleIdx="3" presStyleCnt="6">
        <dgm:presLayoutVars>
          <dgm:bulletEnabled val="1"/>
        </dgm:presLayoutVars>
      </dgm:prSet>
      <dgm:spPr/>
    </dgm:pt>
    <dgm:pt modelId="{9802F18F-72D9-4104-9DCC-702C48D1D143}" type="pres">
      <dgm:prSet presAssocID="{BE846368-4E4C-499D-A3E6-98443E253F25}" presName="sibTrans" presStyleLbl="bgSibTrans2D1" presStyleIdx="3" presStyleCnt="5"/>
      <dgm:spPr/>
    </dgm:pt>
    <dgm:pt modelId="{FC53433A-439C-44F8-9F6C-B23672729966}" type="pres">
      <dgm:prSet presAssocID="{76EC4CA3-D16A-4C67-BA37-3136CABF6B35}" presName="compNode" presStyleCnt="0"/>
      <dgm:spPr/>
    </dgm:pt>
    <dgm:pt modelId="{C2822292-5335-4C37-A24F-4E4530E19DD2}" type="pres">
      <dgm:prSet presAssocID="{76EC4CA3-D16A-4C67-BA37-3136CABF6B35}" presName="dummyConnPt" presStyleCnt="0"/>
      <dgm:spPr/>
    </dgm:pt>
    <dgm:pt modelId="{9A85294E-6B34-494B-B0BF-1496D0865699}" type="pres">
      <dgm:prSet presAssocID="{76EC4CA3-D16A-4C67-BA37-3136CABF6B35}" presName="node" presStyleLbl="node1" presStyleIdx="4" presStyleCnt="6">
        <dgm:presLayoutVars>
          <dgm:bulletEnabled val="1"/>
        </dgm:presLayoutVars>
      </dgm:prSet>
      <dgm:spPr/>
    </dgm:pt>
    <dgm:pt modelId="{37F4FBB9-F65E-404B-A991-7F153B1E38C5}" type="pres">
      <dgm:prSet presAssocID="{3ECBFB9C-AE0C-4A93-8C21-7723C30F4A0D}" presName="sibTrans" presStyleLbl="bgSibTrans2D1" presStyleIdx="4" presStyleCnt="5"/>
      <dgm:spPr/>
    </dgm:pt>
    <dgm:pt modelId="{CBEF2623-E3B2-4151-8445-59B081B24652}" type="pres">
      <dgm:prSet presAssocID="{34B63213-D3AF-4FA3-B235-48F385702517}" presName="compNode" presStyleCnt="0"/>
      <dgm:spPr/>
    </dgm:pt>
    <dgm:pt modelId="{C42F60DD-3798-4032-A16B-C7D89E8DE5F6}" type="pres">
      <dgm:prSet presAssocID="{34B63213-D3AF-4FA3-B235-48F385702517}" presName="dummyConnPt" presStyleCnt="0"/>
      <dgm:spPr/>
    </dgm:pt>
    <dgm:pt modelId="{247CF8F5-D018-4D4B-9A62-A3F0FF9C8A3E}" type="pres">
      <dgm:prSet presAssocID="{34B63213-D3AF-4FA3-B235-48F385702517}" presName="node" presStyleLbl="node1" presStyleIdx="5" presStyleCnt="6">
        <dgm:presLayoutVars>
          <dgm:bulletEnabled val="1"/>
        </dgm:presLayoutVars>
      </dgm:prSet>
      <dgm:spPr/>
    </dgm:pt>
  </dgm:ptLst>
  <dgm:cxnLst>
    <dgm:cxn modelId="{FCA4FB05-7EA9-4EF7-885F-3D55FABE3655}" srcId="{CF3D21E3-A4CA-4A81-9C1A-E4F3C94A8928}" destId="{6B4B5398-2E67-441D-9514-F130DB82B1BC}" srcOrd="1" destOrd="0" parTransId="{E913D97A-0060-4F04-B6E1-FE790EC979D0}" sibTransId="{435D0E3D-B559-4601-B535-F03332390C9C}"/>
    <dgm:cxn modelId="{722FC307-7A44-4714-9B01-2E9DF8AE9B7F}" type="presOf" srcId="{7A921CF1-1698-4290-892B-B53D13931F99}" destId="{D1A7C8FA-5C4B-4F8A-8A9A-7DA6C25835CA}" srcOrd="0" destOrd="0" presId="urn:microsoft.com/office/officeart/2005/8/layout/bProcess4"/>
    <dgm:cxn modelId="{EFC0B40E-91CD-410E-9BB9-88F8F8935D3C}" type="presOf" srcId="{219073E4-997F-43BB-BEC8-59885E1C414B}" destId="{703760EB-D00E-45CE-ABE2-6F935499311E}" srcOrd="0" destOrd="0" presId="urn:microsoft.com/office/officeart/2005/8/layout/bProcess4"/>
    <dgm:cxn modelId="{9DAEDC20-D539-46C0-AA26-9D5920997AC5}" srcId="{CF3D21E3-A4CA-4A81-9C1A-E4F3C94A8928}" destId="{8D9BBAD4-58E5-4B27-A552-141C2438D143}" srcOrd="0" destOrd="0" parTransId="{7AE7A07E-32E3-433A-AFA8-D1BDB960FD5C}" sibTransId="{7A921CF1-1698-4290-892B-B53D13931F99}"/>
    <dgm:cxn modelId="{6E8B8644-BED9-49F4-80A4-E449CCE5420B}" srcId="{CF3D21E3-A4CA-4A81-9C1A-E4F3C94A8928}" destId="{6DCD041A-5A17-4703-9736-BF7FC371E0AB}" srcOrd="2" destOrd="0" parTransId="{E2952364-AAFE-4BB0-A22B-E2F2F317D2B5}" sibTransId="{D3E54209-E214-47B3-94DB-B7E3963BBA07}"/>
    <dgm:cxn modelId="{F102EA49-DDBE-459A-9B8D-2A64E67DD77B}" type="presOf" srcId="{8D9BBAD4-58E5-4B27-A552-141C2438D143}" destId="{9209CBBA-A9A8-4FF0-ABA1-1077916C3368}" srcOrd="0" destOrd="0" presId="urn:microsoft.com/office/officeart/2005/8/layout/bProcess4"/>
    <dgm:cxn modelId="{FFBEB06D-2C29-426F-B4D5-BB8D8C06E6A4}" srcId="{CF3D21E3-A4CA-4A81-9C1A-E4F3C94A8928}" destId="{34B63213-D3AF-4FA3-B235-48F385702517}" srcOrd="5" destOrd="0" parTransId="{979858E5-E302-4281-8F7D-86DF1BD5216F}" sibTransId="{DA425362-FE5A-40DD-A764-4DA4920BACEA}"/>
    <dgm:cxn modelId="{445A7453-E4F2-4E37-913A-973D18024CF6}" type="presOf" srcId="{BE846368-4E4C-499D-A3E6-98443E253F25}" destId="{9802F18F-72D9-4104-9DCC-702C48D1D143}" srcOrd="0" destOrd="0" presId="urn:microsoft.com/office/officeart/2005/8/layout/bProcess4"/>
    <dgm:cxn modelId="{56595B78-6709-4979-91FE-6EB122BEAA1B}" type="presOf" srcId="{D3E54209-E214-47B3-94DB-B7E3963BBA07}" destId="{40074A30-6EE8-4D4E-87DE-E4EA536AF398}" srcOrd="0" destOrd="0" presId="urn:microsoft.com/office/officeart/2005/8/layout/bProcess4"/>
    <dgm:cxn modelId="{57DD2681-9655-443B-B6C4-5F3C2F096ECD}" srcId="{CF3D21E3-A4CA-4A81-9C1A-E4F3C94A8928}" destId="{219073E4-997F-43BB-BEC8-59885E1C414B}" srcOrd="3" destOrd="0" parTransId="{2512D8CB-AE40-4ED5-8AF3-4F1AEA852165}" sibTransId="{BE846368-4E4C-499D-A3E6-98443E253F25}"/>
    <dgm:cxn modelId="{88CCCD8F-1197-4AA3-8841-1D5B3C825543}" type="presOf" srcId="{76EC4CA3-D16A-4C67-BA37-3136CABF6B35}" destId="{9A85294E-6B34-494B-B0BF-1496D0865699}" srcOrd="0" destOrd="0" presId="urn:microsoft.com/office/officeart/2005/8/layout/bProcess4"/>
    <dgm:cxn modelId="{F7282D98-39CB-4974-815B-7645E37AA91B}" type="presOf" srcId="{34B63213-D3AF-4FA3-B235-48F385702517}" destId="{247CF8F5-D018-4D4B-9A62-A3F0FF9C8A3E}" srcOrd="0" destOrd="0" presId="urn:microsoft.com/office/officeart/2005/8/layout/bProcess4"/>
    <dgm:cxn modelId="{7E4BEFB3-4623-4AF2-ADF1-8E100530CACD}" type="presOf" srcId="{3ECBFB9C-AE0C-4A93-8C21-7723C30F4A0D}" destId="{37F4FBB9-F65E-404B-A991-7F153B1E38C5}" srcOrd="0" destOrd="0" presId="urn:microsoft.com/office/officeart/2005/8/layout/bProcess4"/>
    <dgm:cxn modelId="{49555CB4-3F3F-4B65-A60C-27704E9B685A}" type="presOf" srcId="{6B4B5398-2E67-441D-9514-F130DB82B1BC}" destId="{49419244-6B3C-4963-BA5D-2C27DEE9FE36}" srcOrd="0" destOrd="0" presId="urn:microsoft.com/office/officeart/2005/8/layout/bProcess4"/>
    <dgm:cxn modelId="{44F7A5B8-2185-4F5B-87AB-F169F3A88ECA}" srcId="{CF3D21E3-A4CA-4A81-9C1A-E4F3C94A8928}" destId="{76EC4CA3-D16A-4C67-BA37-3136CABF6B35}" srcOrd="4" destOrd="0" parTransId="{C41052C9-99F5-4FFC-929B-C2C86444FD57}" sibTransId="{3ECBFB9C-AE0C-4A93-8C21-7723C30F4A0D}"/>
    <dgm:cxn modelId="{A1C2C5BA-C9EA-4987-95BB-BEE902C1A2A9}" type="presOf" srcId="{CF3D21E3-A4CA-4A81-9C1A-E4F3C94A8928}" destId="{8CBB417D-E01D-4B23-A9A5-0C8366CCDA03}" srcOrd="0" destOrd="0" presId="urn:microsoft.com/office/officeart/2005/8/layout/bProcess4"/>
    <dgm:cxn modelId="{F7E99DFE-DFFB-449E-9DBC-FFCAE8FD32B6}" type="presOf" srcId="{6DCD041A-5A17-4703-9736-BF7FC371E0AB}" destId="{21871459-A76F-45C7-90E5-579FE4CEB31E}" srcOrd="0" destOrd="0" presId="urn:microsoft.com/office/officeart/2005/8/layout/bProcess4"/>
    <dgm:cxn modelId="{B105FAFE-B582-4A07-A674-9D6CF684AFE2}" type="presOf" srcId="{435D0E3D-B559-4601-B535-F03332390C9C}" destId="{E0E920C8-3434-42DF-B495-39A295CE6A05}" srcOrd="0" destOrd="0" presId="urn:microsoft.com/office/officeart/2005/8/layout/bProcess4"/>
    <dgm:cxn modelId="{43CE71AD-D121-481F-9D7F-313EF3A7A297}" type="presParOf" srcId="{8CBB417D-E01D-4B23-A9A5-0C8366CCDA03}" destId="{E829468C-2D24-43A5-BB5D-F95E687E4EB7}" srcOrd="0" destOrd="0" presId="urn:microsoft.com/office/officeart/2005/8/layout/bProcess4"/>
    <dgm:cxn modelId="{E5FF7215-0392-4782-B08F-597E8D03A5E7}" type="presParOf" srcId="{E829468C-2D24-43A5-BB5D-F95E687E4EB7}" destId="{EDD88D38-6EEA-4B30-87FE-597644ED70AB}" srcOrd="0" destOrd="0" presId="urn:microsoft.com/office/officeart/2005/8/layout/bProcess4"/>
    <dgm:cxn modelId="{D8345A30-F579-4EAA-8FE1-7D6193E7AEC1}" type="presParOf" srcId="{E829468C-2D24-43A5-BB5D-F95E687E4EB7}" destId="{9209CBBA-A9A8-4FF0-ABA1-1077916C3368}" srcOrd="1" destOrd="0" presId="urn:microsoft.com/office/officeart/2005/8/layout/bProcess4"/>
    <dgm:cxn modelId="{6387DE52-609A-470A-918A-DAAFBFF6B731}" type="presParOf" srcId="{8CBB417D-E01D-4B23-A9A5-0C8366CCDA03}" destId="{D1A7C8FA-5C4B-4F8A-8A9A-7DA6C25835CA}" srcOrd="1" destOrd="0" presId="urn:microsoft.com/office/officeart/2005/8/layout/bProcess4"/>
    <dgm:cxn modelId="{B5DACB9C-1302-4FFD-8613-6BA7DC84131D}" type="presParOf" srcId="{8CBB417D-E01D-4B23-A9A5-0C8366CCDA03}" destId="{C8EBDD19-DAA7-4AE5-87E7-A58B3DC55CA4}" srcOrd="2" destOrd="0" presId="urn:microsoft.com/office/officeart/2005/8/layout/bProcess4"/>
    <dgm:cxn modelId="{9A82C4CA-C8EF-44DF-9B01-3BBFE07A7F8B}" type="presParOf" srcId="{C8EBDD19-DAA7-4AE5-87E7-A58B3DC55CA4}" destId="{34617902-94F1-47BE-8A8E-8A30E21289A5}" srcOrd="0" destOrd="0" presId="urn:microsoft.com/office/officeart/2005/8/layout/bProcess4"/>
    <dgm:cxn modelId="{75AFF4E3-C4E7-4C96-9D68-28D0092BBF38}" type="presParOf" srcId="{C8EBDD19-DAA7-4AE5-87E7-A58B3DC55CA4}" destId="{49419244-6B3C-4963-BA5D-2C27DEE9FE36}" srcOrd="1" destOrd="0" presId="urn:microsoft.com/office/officeart/2005/8/layout/bProcess4"/>
    <dgm:cxn modelId="{E365B54D-811F-4014-AF66-54065FF94065}" type="presParOf" srcId="{8CBB417D-E01D-4B23-A9A5-0C8366CCDA03}" destId="{E0E920C8-3434-42DF-B495-39A295CE6A05}" srcOrd="3" destOrd="0" presId="urn:microsoft.com/office/officeart/2005/8/layout/bProcess4"/>
    <dgm:cxn modelId="{96A26F07-A079-44FE-98EA-6C95B02D05B8}" type="presParOf" srcId="{8CBB417D-E01D-4B23-A9A5-0C8366CCDA03}" destId="{94BC4D0C-C7C7-4D2F-B8DB-7615DB420822}" srcOrd="4" destOrd="0" presId="urn:microsoft.com/office/officeart/2005/8/layout/bProcess4"/>
    <dgm:cxn modelId="{0EF33603-3BCE-449B-8FF1-CB6653688565}" type="presParOf" srcId="{94BC4D0C-C7C7-4D2F-B8DB-7615DB420822}" destId="{5FDB4E88-AAA2-45CB-81B3-5EC1262B8D1F}" srcOrd="0" destOrd="0" presId="urn:microsoft.com/office/officeart/2005/8/layout/bProcess4"/>
    <dgm:cxn modelId="{DD4AA6E7-CAD1-46A5-A464-5270EB9ED803}" type="presParOf" srcId="{94BC4D0C-C7C7-4D2F-B8DB-7615DB420822}" destId="{21871459-A76F-45C7-90E5-579FE4CEB31E}" srcOrd="1" destOrd="0" presId="urn:microsoft.com/office/officeart/2005/8/layout/bProcess4"/>
    <dgm:cxn modelId="{A8897721-F3EA-43C8-8A42-4A52E2244AFE}" type="presParOf" srcId="{8CBB417D-E01D-4B23-A9A5-0C8366CCDA03}" destId="{40074A30-6EE8-4D4E-87DE-E4EA536AF398}" srcOrd="5" destOrd="0" presId="urn:microsoft.com/office/officeart/2005/8/layout/bProcess4"/>
    <dgm:cxn modelId="{EAA2EB87-2B9C-4B2B-AD76-52F5DE8E95F0}" type="presParOf" srcId="{8CBB417D-E01D-4B23-A9A5-0C8366CCDA03}" destId="{9CEBAC65-1C3F-44D7-83CF-BDB8BA92A8F5}" srcOrd="6" destOrd="0" presId="urn:microsoft.com/office/officeart/2005/8/layout/bProcess4"/>
    <dgm:cxn modelId="{29181D70-1E02-4C18-852A-5C896A8AED19}" type="presParOf" srcId="{9CEBAC65-1C3F-44D7-83CF-BDB8BA92A8F5}" destId="{4EE4B86B-FFC2-409A-B949-BAA477118A61}" srcOrd="0" destOrd="0" presId="urn:microsoft.com/office/officeart/2005/8/layout/bProcess4"/>
    <dgm:cxn modelId="{21C8D0DC-788C-4DD3-81AC-8F01E7488B44}" type="presParOf" srcId="{9CEBAC65-1C3F-44D7-83CF-BDB8BA92A8F5}" destId="{703760EB-D00E-45CE-ABE2-6F935499311E}" srcOrd="1" destOrd="0" presId="urn:microsoft.com/office/officeart/2005/8/layout/bProcess4"/>
    <dgm:cxn modelId="{C10AA824-4B23-44FC-9438-E767C52DD258}" type="presParOf" srcId="{8CBB417D-E01D-4B23-A9A5-0C8366CCDA03}" destId="{9802F18F-72D9-4104-9DCC-702C48D1D143}" srcOrd="7" destOrd="0" presId="urn:microsoft.com/office/officeart/2005/8/layout/bProcess4"/>
    <dgm:cxn modelId="{A4DB6787-0BDF-4C0C-BD49-828C0D69FEA6}" type="presParOf" srcId="{8CBB417D-E01D-4B23-A9A5-0C8366CCDA03}" destId="{FC53433A-439C-44F8-9F6C-B23672729966}" srcOrd="8" destOrd="0" presId="urn:microsoft.com/office/officeart/2005/8/layout/bProcess4"/>
    <dgm:cxn modelId="{7189CAB6-6702-4835-ACF7-2F7EBE5B3244}" type="presParOf" srcId="{FC53433A-439C-44F8-9F6C-B23672729966}" destId="{C2822292-5335-4C37-A24F-4E4530E19DD2}" srcOrd="0" destOrd="0" presId="urn:microsoft.com/office/officeart/2005/8/layout/bProcess4"/>
    <dgm:cxn modelId="{C23A030C-60CD-47F8-B143-F8C6825DABC9}" type="presParOf" srcId="{FC53433A-439C-44F8-9F6C-B23672729966}" destId="{9A85294E-6B34-494B-B0BF-1496D0865699}" srcOrd="1" destOrd="0" presId="urn:microsoft.com/office/officeart/2005/8/layout/bProcess4"/>
    <dgm:cxn modelId="{421D8179-CCC5-4FAD-91FF-B48A833B5EBA}" type="presParOf" srcId="{8CBB417D-E01D-4B23-A9A5-0C8366CCDA03}" destId="{37F4FBB9-F65E-404B-A991-7F153B1E38C5}" srcOrd="9" destOrd="0" presId="urn:microsoft.com/office/officeart/2005/8/layout/bProcess4"/>
    <dgm:cxn modelId="{457D9185-3AA0-450A-ACA1-00A6C0661D1F}" type="presParOf" srcId="{8CBB417D-E01D-4B23-A9A5-0C8366CCDA03}" destId="{CBEF2623-E3B2-4151-8445-59B081B24652}" srcOrd="10" destOrd="0" presId="urn:microsoft.com/office/officeart/2005/8/layout/bProcess4"/>
    <dgm:cxn modelId="{C6CF8832-803B-4EF2-BF20-773CBBEB2A93}" type="presParOf" srcId="{CBEF2623-E3B2-4151-8445-59B081B24652}" destId="{C42F60DD-3798-4032-A16B-C7D89E8DE5F6}" srcOrd="0" destOrd="0" presId="urn:microsoft.com/office/officeart/2005/8/layout/bProcess4"/>
    <dgm:cxn modelId="{82813B4B-7719-4891-BA51-0BA43CAFB88C}" type="presParOf" srcId="{CBEF2623-E3B2-4151-8445-59B081B24652}" destId="{247CF8F5-D018-4D4B-9A62-A3F0FF9C8A3E}"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A7C8FA-5C4B-4F8A-8A9A-7DA6C25835CA}">
      <dsp:nvSpPr>
        <dsp:cNvPr id="0" name=""/>
        <dsp:cNvSpPr/>
      </dsp:nvSpPr>
      <dsp:spPr>
        <a:xfrm rot="5400000">
          <a:off x="-86034" y="1181043"/>
          <a:ext cx="1835537" cy="221926"/>
        </a:xfrm>
        <a:prstGeom prst="rect">
          <a:avLst/>
        </a:prstGeom>
        <a:gradFill rotWithShape="0">
          <a:gsLst>
            <a:gs pos="0">
              <a:schemeClr val="dk2">
                <a:tint val="60000"/>
                <a:hueOff val="0"/>
                <a:satOff val="0"/>
                <a:lumOff val="0"/>
                <a:alphaOff val="0"/>
                <a:shade val="51000"/>
                <a:satMod val="130000"/>
              </a:schemeClr>
            </a:gs>
            <a:gs pos="80000">
              <a:schemeClr val="dk2">
                <a:tint val="60000"/>
                <a:hueOff val="0"/>
                <a:satOff val="0"/>
                <a:lumOff val="0"/>
                <a:alphaOff val="0"/>
                <a:shade val="93000"/>
                <a:satMod val="130000"/>
              </a:schemeClr>
            </a:gs>
            <a:gs pos="100000">
              <a:schemeClr val="dk2">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9209CBBA-A9A8-4FF0-ABA1-1077916C3368}">
      <dsp:nvSpPr>
        <dsp:cNvPr id="0" name=""/>
        <dsp:cNvSpPr/>
      </dsp:nvSpPr>
      <dsp:spPr>
        <a:xfrm>
          <a:off x="331638" y="2838"/>
          <a:ext cx="2465851" cy="1479511"/>
        </a:xfrm>
        <a:prstGeom prst="roundRect">
          <a:avLst>
            <a:gd name="adj" fmla="val 10000"/>
          </a:avLst>
        </a:prstGeom>
        <a:solidFill>
          <a:schemeClr val="bg2">
            <a:lumMod val="90000"/>
          </a:schemeClr>
        </a:solidFill>
        <a:ln w="25400" cap="flat" cmpd="sng" algn="ctr">
          <a:solidFill>
            <a:schemeClr val="accent4"/>
          </a:solidFill>
          <a:prstDash val="solid"/>
        </a:ln>
        <a:effectLst/>
      </dsp:spPr>
      <dsp:style>
        <a:lnRef idx="2">
          <a:schemeClr val="accent4"/>
        </a:lnRef>
        <a:fillRef idx="1">
          <a:schemeClr val="lt1"/>
        </a:fillRef>
        <a:effectRef idx="0">
          <a:schemeClr val="accent4"/>
        </a:effectRef>
        <a:fontRef idx="minor">
          <a:schemeClr val="dk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Online Sales Data</a:t>
          </a:r>
        </a:p>
      </dsp:txBody>
      <dsp:txXfrm>
        <a:off x="374971" y="46171"/>
        <a:ext cx="2379185" cy="1392845"/>
      </dsp:txXfrm>
    </dsp:sp>
    <dsp:sp modelId="{E0E920C8-3434-42DF-B495-39A295CE6A05}">
      <dsp:nvSpPr>
        <dsp:cNvPr id="0" name=""/>
        <dsp:cNvSpPr/>
      </dsp:nvSpPr>
      <dsp:spPr>
        <a:xfrm rot="5400000">
          <a:off x="-86034" y="3030432"/>
          <a:ext cx="1835537" cy="221926"/>
        </a:xfrm>
        <a:prstGeom prst="rect">
          <a:avLst/>
        </a:prstGeom>
        <a:gradFill rotWithShape="0">
          <a:gsLst>
            <a:gs pos="0">
              <a:schemeClr val="dk2">
                <a:tint val="60000"/>
                <a:hueOff val="0"/>
                <a:satOff val="0"/>
                <a:lumOff val="0"/>
                <a:alphaOff val="0"/>
                <a:shade val="51000"/>
                <a:satMod val="130000"/>
              </a:schemeClr>
            </a:gs>
            <a:gs pos="80000">
              <a:schemeClr val="dk2">
                <a:tint val="60000"/>
                <a:hueOff val="0"/>
                <a:satOff val="0"/>
                <a:lumOff val="0"/>
                <a:alphaOff val="0"/>
                <a:shade val="93000"/>
                <a:satMod val="130000"/>
              </a:schemeClr>
            </a:gs>
            <a:gs pos="100000">
              <a:schemeClr val="dk2">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49419244-6B3C-4963-BA5D-2C27DEE9FE36}">
      <dsp:nvSpPr>
        <dsp:cNvPr id="0" name=""/>
        <dsp:cNvSpPr/>
      </dsp:nvSpPr>
      <dsp:spPr>
        <a:xfrm>
          <a:off x="331638" y="1852226"/>
          <a:ext cx="2465851" cy="1479511"/>
        </a:xfrm>
        <a:prstGeom prst="roundRect">
          <a:avLst>
            <a:gd name="adj" fmla="val 10000"/>
          </a:avLst>
        </a:prstGeom>
        <a:solidFill>
          <a:schemeClr val="bg2">
            <a:lumMod val="90000"/>
          </a:schemeClr>
        </a:solidFill>
        <a:ln w="25400" cap="flat" cmpd="sng" algn="ctr">
          <a:solidFill>
            <a:schemeClr val="accent4"/>
          </a:solidFill>
          <a:prstDash val="solid"/>
        </a:ln>
        <a:effectLst/>
      </dsp:spPr>
      <dsp:style>
        <a:lnRef idx="2">
          <a:schemeClr val="accent4"/>
        </a:lnRef>
        <a:fillRef idx="1">
          <a:schemeClr val="lt1"/>
        </a:fillRef>
        <a:effectRef idx="0">
          <a:schemeClr val="accent4"/>
        </a:effectRef>
        <a:fontRef idx="minor">
          <a:schemeClr val="dk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RFM-Qty Features</a:t>
          </a:r>
        </a:p>
      </dsp:txBody>
      <dsp:txXfrm>
        <a:off x="374971" y="1895559"/>
        <a:ext cx="2379185" cy="1392845"/>
      </dsp:txXfrm>
    </dsp:sp>
    <dsp:sp modelId="{40074A30-6EE8-4D4E-87DE-E4EA536AF398}">
      <dsp:nvSpPr>
        <dsp:cNvPr id="0" name=""/>
        <dsp:cNvSpPr/>
      </dsp:nvSpPr>
      <dsp:spPr>
        <a:xfrm>
          <a:off x="838660" y="3955126"/>
          <a:ext cx="3265731" cy="221926"/>
        </a:xfrm>
        <a:prstGeom prst="rect">
          <a:avLst/>
        </a:prstGeom>
        <a:gradFill rotWithShape="0">
          <a:gsLst>
            <a:gs pos="0">
              <a:schemeClr val="dk2">
                <a:tint val="60000"/>
                <a:hueOff val="0"/>
                <a:satOff val="0"/>
                <a:lumOff val="0"/>
                <a:alphaOff val="0"/>
                <a:shade val="51000"/>
                <a:satMod val="130000"/>
              </a:schemeClr>
            </a:gs>
            <a:gs pos="80000">
              <a:schemeClr val="dk2">
                <a:tint val="60000"/>
                <a:hueOff val="0"/>
                <a:satOff val="0"/>
                <a:lumOff val="0"/>
                <a:alphaOff val="0"/>
                <a:shade val="93000"/>
                <a:satMod val="130000"/>
              </a:schemeClr>
            </a:gs>
            <a:gs pos="100000">
              <a:schemeClr val="dk2">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21871459-A76F-45C7-90E5-579FE4CEB31E}">
      <dsp:nvSpPr>
        <dsp:cNvPr id="0" name=""/>
        <dsp:cNvSpPr/>
      </dsp:nvSpPr>
      <dsp:spPr>
        <a:xfrm>
          <a:off x="331638" y="3701615"/>
          <a:ext cx="2465851" cy="1479511"/>
        </a:xfrm>
        <a:prstGeom prst="roundRect">
          <a:avLst>
            <a:gd name="adj" fmla="val 10000"/>
          </a:avLst>
        </a:prstGeom>
        <a:solidFill>
          <a:schemeClr val="bg2">
            <a:lumMod val="90000"/>
          </a:schemeClr>
        </a:solidFill>
        <a:ln w="25400" cap="flat" cmpd="sng" algn="ctr">
          <a:solidFill>
            <a:schemeClr val="accent4"/>
          </a:solidFill>
          <a:prstDash val="solid"/>
        </a:ln>
        <a:effectLst/>
      </dsp:spPr>
      <dsp:style>
        <a:lnRef idx="2">
          <a:schemeClr val="accent4"/>
        </a:lnRef>
        <a:fillRef idx="1">
          <a:schemeClr val="lt1"/>
        </a:fillRef>
        <a:effectRef idx="0">
          <a:schemeClr val="accent4"/>
        </a:effectRef>
        <a:fontRef idx="minor">
          <a:schemeClr val="dk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Preprocessing</a:t>
          </a:r>
        </a:p>
      </dsp:txBody>
      <dsp:txXfrm>
        <a:off x="374971" y="3744948"/>
        <a:ext cx="2379185" cy="1392845"/>
      </dsp:txXfrm>
    </dsp:sp>
    <dsp:sp modelId="{9802F18F-72D9-4104-9DCC-702C48D1D143}">
      <dsp:nvSpPr>
        <dsp:cNvPr id="0" name=""/>
        <dsp:cNvSpPr/>
      </dsp:nvSpPr>
      <dsp:spPr>
        <a:xfrm rot="16200000">
          <a:off x="3193548" y="3030432"/>
          <a:ext cx="1835537" cy="221926"/>
        </a:xfrm>
        <a:prstGeom prst="rect">
          <a:avLst/>
        </a:prstGeom>
        <a:gradFill rotWithShape="0">
          <a:gsLst>
            <a:gs pos="0">
              <a:schemeClr val="dk2">
                <a:tint val="60000"/>
                <a:hueOff val="0"/>
                <a:satOff val="0"/>
                <a:lumOff val="0"/>
                <a:alphaOff val="0"/>
                <a:shade val="51000"/>
                <a:satMod val="130000"/>
              </a:schemeClr>
            </a:gs>
            <a:gs pos="80000">
              <a:schemeClr val="dk2">
                <a:tint val="60000"/>
                <a:hueOff val="0"/>
                <a:satOff val="0"/>
                <a:lumOff val="0"/>
                <a:alphaOff val="0"/>
                <a:shade val="93000"/>
                <a:satMod val="130000"/>
              </a:schemeClr>
            </a:gs>
            <a:gs pos="100000">
              <a:schemeClr val="dk2">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703760EB-D00E-45CE-ABE2-6F935499311E}">
      <dsp:nvSpPr>
        <dsp:cNvPr id="0" name=""/>
        <dsp:cNvSpPr/>
      </dsp:nvSpPr>
      <dsp:spPr>
        <a:xfrm>
          <a:off x="3611221" y="3701615"/>
          <a:ext cx="2465851" cy="1479511"/>
        </a:xfrm>
        <a:prstGeom prst="roundRect">
          <a:avLst>
            <a:gd name="adj" fmla="val 10000"/>
          </a:avLst>
        </a:prstGeom>
        <a:solidFill>
          <a:schemeClr val="bg2">
            <a:lumMod val="90000"/>
          </a:schemeClr>
        </a:solidFill>
        <a:ln w="25400" cap="flat" cmpd="sng" algn="ctr">
          <a:solidFill>
            <a:schemeClr val="accent4"/>
          </a:solidFill>
          <a:prstDash val="solid"/>
        </a:ln>
        <a:effectLst/>
      </dsp:spPr>
      <dsp:style>
        <a:lnRef idx="2">
          <a:schemeClr val="accent4"/>
        </a:lnRef>
        <a:fillRef idx="1">
          <a:schemeClr val="lt1"/>
        </a:fillRef>
        <a:effectRef idx="0">
          <a:schemeClr val="accent4"/>
        </a:effectRef>
        <a:fontRef idx="minor">
          <a:schemeClr val="dk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DBSCAN </a:t>
          </a:r>
          <a:br>
            <a:rPr lang="en-US" sz="2800" kern="1200" dirty="0">
              <a:latin typeface="Times New Roman" panose="02020603050405020304" pitchFamily="18" charset="0"/>
              <a:cs typeface="Times New Roman" panose="02020603050405020304" pitchFamily="18" charset="0"/>
            </a:rPr>
          </a:br>
          <a:r>
            <a:rPr lang="en-US" sz="2800" kern="1200" dirty="0">
              <a:latin typeface="Times New Roman" panose="02020603050405020304" pitchFamily="18" charset="0"/>
              <a:cs typeface="Times New Roman" panose="02020603050405020304" pitchFamily="18" charset="0"/>
            </a:rPr>
            <a:t>(Noise removal)</a:t>
          </a:r>
        </a:p>
      </dsp:txBody>
      <dsp:txXfrm>
        <a:off x="3654554" y="3744948"/>
        <a:ext cx="2379185" cy="1392845"/>
      </dsp:txXfrm>
    </dsp:sp>
    <dsp:sp modelId="{37F4FBB9-F65E-404B-A991-7F153B1E38C5}">
      <dsp:nvSpPr>
        <dsp:cNvPr id="0" name=""/>
        <dsp:cNvSpPr/>
      </dsp:nvSpPr>
      <dsp:spPr>
        <a:xfrm rot="16200000">
          <a:off x="3193548" y="1181043"/>
          <a:ext cx="1835537" cy="221926"/>
        </a:xfrm>
        <a:prstGeom prst="rect">
          <a:avLst/>
        </a:prstGeom>
        <a:gradFill rotWithShape="0">
          <a:gsLst>
            <a:gs pos="0">
              <a:schemeClr val="dk2">
                <a:tint val="60000"/>
                <a:hueOff val="0"/>
                <a:satOff val="0"/>
                <a:lumOff val="0"/>
                <a:alphaOff val="0"/>
                <a:shade val="51000"/>
                <a:satMod val="130000"/>
              </a:schemeClr>
            </a:gs>
            <a:gs pos="80000">
              <a:schemeClr val="dk2">
                <a:tint val="60000"/>
                <a:hueOff val="0"/>
                <a:satOff val="0"/>
                <a:lumOff val="0"/>
                <a:alphaOff val="0"/>
                <a:shade val="93000"/>
                <a:satMod val="130000"/>
              </a:schemeClr>
            </a:gs>
            <a:gs pos="100000">
              <a:schemeClr val="dk2">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9A85294E-6B34-494B-B0BF-1496D0865699}">
      <dsp:nvSpPr>
        <dsp:cNvPr id="0" name=""/>
        <dsp:cNvSpPr/>
      </dsp:nvSpPr>
      <dsp:spPr>
        <a:xfrm>
          <a:off x="3611221" y="1852226"/>
          <a:ext cx="2465851" cy="1479511"/>
        </a:xfrm>
        <a:prstGeom prst="roundRect">
          <a:avLst>
            <a:gd name="adj" fmla="val 10000"/>
          </a:avLst>
        </a:prstGeom>
        <a:solidFill>
          <a:schemeClr val="bg2">
            <a:lumMod val="90000"/>
          </a:schemeClr>
        </a:solidFill>
        <a:ln w="25400" cap="flat" cmpd="sng" algn="ctr">
          <a:solidFill>
            <a:schemeClr val="accent4"/>
          </a:solidFill>
          <a:prstDash val="solid"/>
        </a:ln>
        <a:effectLst/>
      </dsp:spPr>
      <dsp:style>
        <a:lnRef idx="2">
          <a:schemeClr val="accent4"/>
        </a:lnRef>
        <a:fillRef idx="1">
          <a:schemeClr val="lt1"/>
        </a:fillRef>
        <a:effectRef idx="0">
          <a:schemeClr val="accent4"/>
        </a:effectRef>
        <a:fontRef idx="minor">
          <a:schemeClr val="dk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Clustering</a:t>
          </a:r>
        </a:p>
      </dsp:txBody>
      <dsp:txXfrm>
        <a:off x="3654554" y="1895559"/>
        <a:ext cx="2379185" cy="1392845"/>
      </dsp:txXfrm>
    </dsp:sp>
    <dsp:sp modelId="{247CF8F5-D018-4D4B-9A62-A3F0FF9C8A3E}">
      <dsp:nvSpPr>
        <dsp:cNvPr id="0" name=""/>
        <dsp:cNvSpPr/>
      </dsp:nvSpPr>
      <dsp:spPr>
        <a:xfrm>
          <a:off x="3611221" y="2838"/>
          <a:ext cx="2465851" cy="1479511"/>
        </a:xfrm>
        <a:prstGeom prst="roundRect">
          <a:avLst>
            <a:gd name="adj" fmla="val 10000"/>
          </a:avLst>
        </a:prstGeom>
        <a:solidFill>
          <a:schemeClr val="bg2">
            <a:lumMod val="90000"/>
          </a:schemeClr>
        </a:solidFill>
        <a:ln w="25400" cap="flat" cmpd="sng" algn="ctr">
          <a:solidFill>
            <a:schemeClr val="accent4"/>
          </a:solidFill>
          <a:prstDash val="solid"/>
        </a:ln>
        <a:effectLst/>
      </dsp:spPr>
      <dsp:style>
        <a:lnRef idx="2">
          <a:schemeClr val="accent4"/>
        </a:lnRef>
        <a:fillRef idx="1">
          <a:schemeClr val="lt1"/>
        </a:fillRef>
        <a:effectRef idx="0">
          <a:schemeClr val="accent4"/>
        </a:effectRef>
        <a:fontRef idx="minor">
          <a:schemeClr val="dk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Evaluation &amp; Visualization</a:t>
          </a:r>
        </a:p>
      </dsp:txBody>
      <dsp:txXfrm>
        <a:off x="3654554" y="46171"/>
        <a:ext cx="2379185" cy="1392845"/>
      </dsp:txXfrm>
    </dsp:sp>
  </dsp:spTree>
</dsp:drawing>
</file>

<file path=ppt/diagrams/layout1.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3772" y="9404941"/>
            <a:ext cx="18176081" cy="6489549"/>
          </a:xfrm>
        </p:spPr>
        <p:txBody>
          <a:bodyPr/>
          <a:lstStyle/>
          <a:p>
            <a:r>
              <a:rPr lang="en-US"/>
              <a:t>Click to edit Master title style</a:t>
            </a:r>
          </a:p>
        </p:txBody>
      </p:sp>
      <p:sp>
        <p:nvSpPr>
          <p:cNvPr id="3" name="Subtitle 2"/>
          <p:cNvSpPr>
            <a:spLocks noGrp="1"/>
          </p:cNvSpPr>
          <p:nvPr>
            <p:ph type="subTitle" idx="1"/>
          </p:nvPr>
        </p:nvSpPr>
        <p:spPr>
          <a:xfrm>
            <a:off x="3207544" y="17155954"/>
            <a:ext cx="14968538" cy="7736999"/>
          </a:xfrm>
        </p:spPr>
        <p:txBody>
          <a:bodyPr/>
          <a:lstStyle>
            <a:lvl1pPr marL="0" indent="0" algn="ctr">
              <a:buNone/>
              <a:defRPr>
                <a:solidFill>
                  <a:schemeClr val="tx1">
                    <a:tint val="75000"/>
                  </a:schemeClr>
                </a:solidFill>
              </a:defRPr>
            </a:lvl1pPr>
            <a:lvl2pPr marL="640016" indent="0" algn="ctr">
              <a:buNone/>
              <a:defRPr>
                <a:solidFill>
                  <a:schemeClr val="tx1">
                    <a:tint val="75000"/>
                  </a:schemeClr>
                </a:solidFill>
              </a:defRPr>
            </a:lvl2pPr>
            <a:lvl3pPr marL="1280032" indent="0" algn="ctr">
              <a:buNone/>
              <a:defRPr>
                <a:solidFill>
                  <a:schemeClr val="tx1">
                    <a:tint val="75000"/>
                  </a:schemeClr>
                </a:solidFill>
              </a:defRPr>
            </a:lvl3pPr>
            <a:lvl4pPr marL="1920048" indent="0" algn="ctr">
              <a:buNone/>
              <a:defRPr>
                <a:solidFill>
                  <a:schemeClr val="tx1">
                    <a:tint val="75000"/>
                  </a:schemeClr>
                </a:solidFill>
              </a:defRPr>
            </a:lvl4pPr>
            <a:lvl5pPr marL="2560064" indent="0" algn="ctr">
              <a:buNone/>
              <a:defRPr>
                <a:solidFill>
                  <a:schemeClr val="tx1">
                    <a:tint val="75000"/>
                  </a:schemeClr>
                </a:solidFill>
              </a:defRPr>
            </a:lvl5pPr>
            <a:lvl6pPr marL="3200080" indent="0" algn="ctr">
              <a:buNone/>
              <a:defRPr>
                <a:solidFill>
                  <a:schemeClr val="tx1">
                    <a:tint val="75000"/>
                  </a:schemeClr>
                </a:solidFill>
              </a:defRPr>
            </a:lvl6pPr>
            <a:lvl7pPr marL="3840096" indent="0" algn="ctr">
              <a:buNone/>
              <a:defRPr>
                <a:solidFill>
                  <a:schemeClr val="tx1">
                    <a:tint val="75000"/>
                  </a:schemeClr>
                </a:solidFill>
              </a:defRPr>
            </a:lvl7pPr>
            <a:lvl8pPr marL="4480112" indent="0" algn="ctr">
              <a:buNone/>
              <a:defRPr>
                <a:solidFill>
                  <a:schemeClr val="tx1">
                    <a:tint val="75000"/>
                  </a:schemeClr>
                </a:solidFill>
              </a:defRPr>
            </a:lvl8pPr>
            <a:lvl9pPr marL="512012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B2ADBC58-82B7-4CAC-883B-FC1263E86A37}" type="datetimeFigureOut">
              <a:rPr lang="en-US"/>
              <a:pPr>
                <a:defRPr/>
              </a:pPr>
              <a:t>5/19/2026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9963A1E-C68F-4E7F-AD66-1A881F29811D}" type="slidenum">
              <a:rPr lang="en-US"/>
              <a:pPr>
                <a:defRPr/>
              </a:pPr>
              <a:t>‹#›</a:t>
            </a:fld>
            <a:endParaRPr lang="en-US"/>
          </a:p>
        </p:txBody>
      </p:sp>
    </p:spTree>
    <p:extLst>
      <p:ext uri="{BB962C8B-B14F-4D97-AF65-F5344CB8AC3E}">
        <p14:creationId xmlns:p14="http://schemas.microsoft.com/office/powerpoint/2010/main" val="24539508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E5E29C28-0A08-404E-99D8-4EE04D01AC16}" type="datetimeFigureOut">
              <a:rPr lang="en-US"/>
              <a:pPr>
                <a:defRPr/>
              </a:pPr>
              <a:t>5/19/2026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C02ECF2-126E-4FA6-8DA3-11AAA21E27F2}" type="slidenum">
              <a:rPr lang="en-US"/>
              <a:pPr>
                <a:defRPr/>
              </a:pPr>
              <a:t>‹#›</a:t>
            </a:fld>
            <a:endParaRPr lang="en-US"/>
          </a:p>
        </p:txBody>
      </p:sp>
    </p:spTree>
    <p:extLst>
      <p:ext uri="{BB962C8B-B14F-4D97-AF65-F5344CB8AC3E}">
        <p14:creationId xmlns:p14="http://schemas.microsoft.com/office/powerpoint/2010/main" val="221266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626887" y="5094932"/>
            <a:ext cx="11367475" cy="10849318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524458" y="5094932"/>
            <a:ext cx="33746034" cy="10849318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24C20DC-675C-4A8B-A07A-2B43FADF85B5}" type="datetimeFigureOut">
              <a:rPr lang="en-US"/>
              <a:pPr>
                <a:defRPr/>
              </a:pPr>
              <a:t>5/19/2026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4CC09FA-0556-45ED-A033-EE1D17C041D9}" type="slidenum">
              <a:rPr lang="en-US"/>
              <a:pPr>
                <a:defRPr/>
              </a:pPr>
              <a:t>‹#›</a:t>
            </a:fld>
            <a:endParaRPr lang="en-US"/>
          </a:p>
        </p:txBody>
      </p:sp>
    </p:spTree>
    <p:extLst>
      <p:ext uri="{BB962C8B-B14F-4D97-AF65-F5344CB8AC3E}">
        <p14:creationId xmlns:p14="http://schemas.microsoft.com/office/powerpoint/2010/main" val="896091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303682B-DDDD-4BCE-A7E1-7BB24C8050C9}" type="datetimeFigureOut">
              <a:rPr lang="en-US"/>
              <a:pPr>
                <a:defRPr/>
              </a:pPr>
              <a:t>5/19/2026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104921F-6DAD-4D45-99B6-16637D054DF4}" type="slidenum">
              <a:rPr lang="en-US"/>
              <a:pPr>
                <a:defRPr/>
              </a:pPr>
              <a:t>‹#›</a:t>
            </a:fld>
            <a:endParaRPr lang="en-US"/>
          </a:p>
        </p:txBody>
      </p:sp>
    </p:spTree>
    <p:extLst>
      <p:ext uri="{BB962C8B-B14F-4D97-AF65-F5344CB8AC3E}">
        <p14:creationId xmlns:p14="http://schemas.microsoft.com/office/powerpoint/2010/main" val="2449206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89160" y="19454629"/>
            <a:ext cx="18176081" cy="6012994"/>
          </a:xfrm>
        </p:spPr>
        <p:txBody>
          <a:bodyPr anchor="t"/>
          <a:lstStyle>
            <a:lvl1pPr algn="l">
              <a:defRPr sz="5599" b="1" cap="all"/>
            </a:lvl1pPr>
          </a:lstStyle>
          <a:p>
            <a:r>
              <a:rPr lang="en-US"/>
              <a:t>Click to edit Master title style</a:t>
            </a:r>
          </a:p>
        </p:txBody>
      </p:sp>
      <p:sp>
        <p:nvSpPr>
          <p:cNvPr id="3" name="Text Placeholder 2"/>
          <p:cNvSpPr>
            <a:spLocks noGrp="1"/>
          </p:cNvSpPr>
          <p:nvPr>
            <p:ph type="body" idx="1"/>
          </p:nvPr>
        </p:nvSpPr>
        <p:spPr>
          <a:xfrm>
            <a:off x="1689160" y="12831932"/>
            <a:ext cx="18176081" cy="6622700"/>
          </a:xfrm>
        </p:spPr>
        <p:txBody>
          <a:bodyPr anchor="b"/>
          <a:lstStyle>
            <a:lvl1pPr marL="0" indent="0">
              <a:buNone/>
              <a:defRPr sz="2800">
                <a:solidFill>
                  <a:schemeClr val="tx1">
                    <a:tint val="75000"/>
                  </a:schemeClr>
                </a:solidFill>
              </a:defRPr>
            </a:lvl1pPr>
            <a:lvl2pPr marL="640016" indent="0">
              <a:buNone/>
              <a:defRPr sz="2533">
                <a:solidFill>
                  <a:schemeClr val="tx1">
                    <a:tint val="75000"/>
                  </a:schemeClr>
                </a:solidFill>
              </a:defRPr>
            </a:lvl2pPr>
            <a:lvl3pPr marL="1280032" indent="0">
              <a:buNone/>
              <a:defRPr sz="2222">
                <a:solidFill>
                  <a:schemeClr val="tx1">
                    <a:tint val="75000"/>
                  </a:schemeClr>
                </a:solidFill>
              </a:defRPr>
            </a:lvl3pPr>
            <a:lvl4pPr marL="1920048" indent="0">
              <a:buNone/>
              <a:defRPr sz="1955">
                <a:solidFill>
                  <a:schemeClr val="tx1">
                    <a:tint val="75000"/>
                  </a:schemeClr>
                </a:solidFill>
              </a:defRPr>
            </a:lvl4pPr>
            <a:lvl5pPr marL="2560064" indent="0">
              <a:buNone/>
              <a:defRPr sz="1955">
                <a:solidFill>
                  <a:schemeClr val="tx1">
                    <a:tint val="75000"/>
                  </a:schemeClr>
                </a:solidFill>
              </a:defRPr>
            </a:lvl5pPr>
            <a:lvl6pPr marL="3200080" indent="0">
              <a:buNone/>
              <a:defRPr sz="1955">
                <a:solidFill>
                  <a:schemeClr val="tx1">
                    <a:tint val="75000"/>
                  </a:schemeClr>
                </a:solidFill>
              </a:defRPr>
            </a:lvl6pPr>
            <a:lvl7pPr marL="3840096" indent="0">
              <a:buNone/>
              <a:defRPr sz="1955">
                <a:solidFill>
                  <a:schemeClr val="tx1">
                    <a:tint val="75000"/>
                  </a:schemeClr>
                </a:solidFill>
              </a:defRPr>
            </a:lvl7pPr>
            <a:lvl8pPr marL="4480112" indent="0">
              <a:buNone/>
              <a:defRPr sz="1955">
                <a:solidFill>
                  <a:schemeClr val="tx1">
                    <a:tint val="75000"/>
                  </a:schemeClr>
                </a:solidFill>
              </a:defRPr>
            </a:lvl8pPr>
            <a:lvl9pPr marL="5120128" indent="0">
              <a:buNone/>
              <a:defRPr sz="1955">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7C2250AA-3A2F-42FD-BAFF-BA7595F1FD97}" type="datetimeFigureOut">
              <a:rPr lang="en-US"/>
              <a:pPr>
                <a:defRPr/>
              </a:pPr>
              <a:t>5/19/2026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D5F0BDE-B70A-43F8-B953-EB17B2D46D56}" type="slidenum">
              <a:rPr lang="en-US"/>
              <a:pPr>
                <a:defRPr/>
              </a:pPr>
              <a:t>‹#›</a:t>
            </a:fld>
            <a:endParaRPr lang="en-US"/>
          </a:p>
        </p:txBody>
      </p:sp>
    </p:spTree>
    <p:extLst>
      <p:ext uri="{BB962C8B-B14F-4D97-AF65-F5344CB8AC3E}">
        <p14:creationId xmlns:p14="http://schemas.microsoft.com/office/powerpoint/2010/main" val="17985802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524456" y="29672517"/>
            <a:ext cx="22556753" cy="83915601"/>
          </a:xfrm>
        </p:spPr>
        <p:txBody>
          <a:bodyPr/>
          <a:lstStyle>
            <a:lvl1pPr>
              <a:defRPr sz="3911"/>
            </a:lvl1pPr>
            <a:lvl2pPr>
              <a:defRPr sz="3377"/>
            </a:lvl2pPr>
            <a:lvl3pPr>
              <a:defRPr sz="2800"/>
            </a:lvl3pPr>
            <a:lvl4pPr>
              <a:defRPr sz="2533"/>
            </a:lvl4pPr>
            <a:lvl5pPr>
              <a:defRPr sz="2533"/>
            </a:lvl5pPr>
            <a:lvl6pPr>
              <a:defRPr sz="2533"/>
            </a:lvl6pPr>
            <a:lvl7pPr>
              <a:defRPr sz="2533"/>
            </a:lvl7pPr>
            <a:lvl8pPr>
              <a:defRPr sz="2533"/>
            </a:lvl8pPr>
            <a:lvl9pPr>
              <a:defRPr sz="25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5437605" y="29672517"/>
            <a:ext cx="22556753" cy="83915601"/>
          </a:xfrm>
        </p:spPr>
        <p:txBody>
          <a:bodyPr/>
          <a:lstStyle>
            <a:lvl1pPr>
              <a:defRPr sz="3911"/>
            </a:lvl1pPr>
            <a:lvl2pPr>
              <a:defRPr sz="3377"/>
            </a:lvl2pPr>
            <a:lvl3pPr>
              <a:defRPr sz="2800"/>
            </a:lvl3pPr>
            <a:lvl4pPr>
              <a:defRPr sz="2533"/>
            </a:lvl4pPr>
            <a:lvl5pPr>
              <a:defRPr sz="2533"/>
            </a:lvl5pPr>
            <a:lvl6pPr>
              <a:defRPr sz="2533"/>
            </a:lvl6pPr>
            <a:lvl7pPr>
              <a:defRPr sz="2533"/>
            </a:lvl7pPr>
            <a:lvl8pPr>
              <a:defRPr sz="2533"/>
            </a:lvl8pPr>
            <a:lvl9pPr>
              <a:defRPr sz="25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5ABD27F2-DBD8-41D0-8972-EACE17AC65CE}" type="datetimeFigureOut">
              <a:rPr lang="en-US"/>
              <a:pPr>
                <a:defRPr/>
              </a:pPr>
              <a:t>5/19/2026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4BF5196-87B0-4A3A-B4BC-C0AFD1B59717}" type="slidenum">
              <a:rPr lang="en-US"/>
              <a:pPr>
                <a:defRPr/>
              </a:pPr>
              <a:t>‹#›</a:t>
            </a:fld>
            <a:endParaRPr lang="en-US"/>
          </a:p>
        </p:txBody>
      </p:sp>
    </p:spTree>
    <p:extLst>
      <p:ext uri="{BB962C8B-B14F-4D97-AF65-F5344CB8AC3E}">
        <p14:creationId xmlns:p14="http://schemas.microsoft.com/office/powerpoint/2010/main" val="130534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69181" y="1212413"/>
            <a:ext cx="19245263" cy="5045869"/>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69182" y="6776886"/>
            <a:ext cx="9448147" cy="2824282"/>
          </a:xfrm>
        </p:spPr>
        <p:txBody>
          <a:bodyPr anchor="b"/>
          <a:lstStyle>
            <a:lvl1pPr marL="0" indent="0">
              <a:buNone/>
              <a:defRPr sz="3377" b="1"/>
            </a:lvl1pPr>
            <a:lvl2pPr marL="640016" indent="0">
              <a:buNone/>
              <a:defRPr sz="2800" b="1"/>
            </a:lvl2pPr>
            <a:lvl3pPr marL="1280032" indent="0">
              <a:buNone/>
              <a:defRPr sz="2533" b="1"/>
            </a:lvl3pPr>
            <a:lvl4pPr marL="1920048" indent="0">
              <a:buNone/>
              <a:defRPr sz="2222" b="1"/>
            </a:lvl4pPr>
            <a:lvl5pPr marL="2560064" indent="0">
              <a:buNone/>
              <a:defRPr sz="2222" b="1"/>
            </a:lvl5pPr>
            <a:lvl6pPr marL="3200080" indent="0">
              <a:buNone/>
              <a:defRPr sz="2222" b="1"/>
            </a:lvl6pPr>
            <a:lvl7pPr marL="3840096" indent="0">
              <a:buNone/>
              <a:defRPr sz="2222" b="1"/>
            </a:lvl7pPr>
            <a:lvl8pPr marL="4480112" indent="0">
              <a:buNone/>
              <a:defRPr sz="2222" b="1"/>
            </a:lvl8pPr>
            <a:lvl9pPr marL="5120128" indent="0">
              <a:buNone/>
              <a:defRPr sz="2222" b="1"/>
            </a:lvl9pPr>
          </a:lstStyle>
          <a:p>
            <a:pPr lvl="0"/>
            <a:r>
              <a:rPr lang="en-US"/>
              <a:t>Click to edit Master text styles</a:t>
            </a:r>
          </a:p>
        </p:txBody>
      </p:sp>
      <p:sp>
        <p:nvSpPr>
          <p:cNvPr id="4" name="Content Placeholder 3"/>
          <p:cNvSpPr>
            <a:spLocks noGrp="1"/>
          </p:cNvSpPr>
          <p:nvPr>
            <p:ph sz="half" idx="2"/>
          </p:nvPr>
        </p:nvSpPr>
        <p:spPr>
          <a:xfrm>
            <a:off x="1069182" y="9601168"/>
            <a:ext cx="9448147" cy="17443291"/>
          </a:xfrm>
        </p:spPr>
        <p:txBody>
          <a:bodyPr/>
          <a:lstStyle>
            <a:lvl1pPr>
              <a:defRPr sz="3377"/>
            </a:lvl1pPr>
            <a:lvl2pPr>
              <a:defRPr sz="2800"/>
            </a:lvl2pPr>
            <a:lvl3pPr>
              <a:defRPr sz="2533"/>
            </a:lvl3pPr>
            <a:lvl4pPr>
              <a:defRPr sz="2222"/>
            </a:lvl4pPr>
            <a:lvl5pPr>
              <a:defRPr sz="2222"/>
            </a:lvl5pPr>
            <a:lvl6pPr>
              <a:defRPr sz="2222"/>
            </a:lvl6pPr>
            <a:lvl7pPr>
              <a:defRPr sz="2222"/>
            </a:lvl7pPr>
            <a:lvl8pPr>
              <a:defRPr sz="2222"/>
            </a:lvl8pPr>
            <a:lvl9pPr>
              <a:defRPr sz="222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0862586" y="6776886"/>
            <a:ext cx="9451860" cy="2824282"/>
          </a:xfrm>
        </p:spPr>
        <p:txBody>
          <a:bodyPr anchor="b"/>
          <a:lstStyle>
            <a:lvl1pPr marL="0" indent="0">
              <a:buNone/>
              <a:defRPr sz="3377" b="1"/>
            </a:lvl1pPr>
            <a:lvl2pPr marL="640016" indent="0">
              <a:buNone/>
              <a:defRPr sz="2800" b="1"/>
            </a:lvl2pPr>
            <a:lvl3pPr marL="1280032" indent="0">
              <a:buNone/>
              <a:defRPr sz="2533" b="1"/>
            </a:lvl3pPr>
            <a:lvl4pPr marL="1920048" indent="0">
              <a:buNone/>
              <a:defRPr sz="2222" b="1"/>
            </a:lvl4pPr>
            <a:lvl5pPr marL="2560064" indent="0">
              <a:buNone/>
              <a:defRPr sz="2222" b="1"/>
            </a:lvl5pPr>
            <a:lvl6pPr marL="3200080" indent="0">
              <a:buNone/>
              <a:defRPr sz="2222" b="1"/>
            </a:lvl6pPr>
            <a:lvl7pPr marL="3840096" indent="0">
              <a:buNone/>
              <a:defRPr sz="2222" b="1"/>
            </a:lvl7pPr>
            <a:lvl8pPr marL="4480112" indent="0">
              <a:buNone/>
              <a:defRPr sz="2222" b="1"/>
            </a:lvl8pPr>
            <a:lvl9pPr marL="5120128" indent="0">
              <a:buNone/>
              <a:defRPr sz="2222" b="1"/>
            </a:lvl9pPr>
          </a:lstStyle>
          <a:p>
            <a:pPr lvl="0"/>
            <a:r>
              <a:rPr lang="en-US"/>
              <a:t>Click to edit Master text styles</a:t>
            </a:r>
          </a:p>
        </p:txBody>
      </p:sp>
      <p:sp>
        <p:nvSpPr>
          <p:cNvPr id="6" name="Content Placeholder 5"/>
          <p:cNvSpPr>
            <a:spLocks noGrp="1"/>
          </p:cNvSpPr>
          <p:nvPr>
            <p:ph sz="quarter" idx="4"/>
          </p:nvPr>
        </p:nvSpPr>
        <p:spPr>
          <a:xfrm>
            <a:off x="10862586" y="9601168"/>
            <a:ext cx="9451860" cy="17443291"/>
          </a:xfrm>
        </p:spPr>
        <p:txBody>
          <a:bodyPr/>
          <a:lstStyle>
            <a:lvl1pPr>
              <a:defRPr sz="3377"/>
            </a:lvl1pPr>
            <a:lvl2pPr>
              <a:defRPr sz="2800"/>
            </a:lvl2pPr>
            <a:lvl3pPr>
              <a:defRPr sz="2533"/>
            </a:lvl3pPr>
            <a:lvl4pPr>
              <a:defRPr sz="2222"/>
            </a:lvl4pPr>
            <a:lvl5pPr>
              <a:defRPr sz="2222"/>
            </a:lvl5pPr>
            <a:lvl6pPr>
              <a:defRPr sz="2222"/>
            </a:lvl6pPr>
            <a:lvl7pPr>
              <a:defRPr sz="2222"/>
            </a:lvl7pPr>
            <a:lvl8pPr>
              <a:defRPr sz="2222"/>
            </a:lvl8pPr>
            <a:lvl9pPr>
              <a:defRPr sz="222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08649A8C-3C60-488A-A408-38B6AD7E0C65}" type="datetimeFigureOut">
              <a:rPr lang="en-US"/>
              <a:pPr>
                <a:defRPr/>
              </a:pPr>
              <a:t>5/19/2026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CCEE10A9-DE49-4039-AAA6-6BA811A1BBAC}" type="slidenum">
              <a:rPr lang="en-US"/>
              <a:pPr>
                <a:defRPr/>
              </a:pPr>
              <a:t>‹#›</a:t>
            </a:fld>
            <a:endParaRPr lang="en-US"/>
          </a:p>
        </p:txBody>
      </p:sp>
    </p:spTree>
    <p:extLst>
      <p:ext uri="{BB962C8B-B14F-4D97-AF65-F5344CB8AC3E}">
        <p14:creationId xmlns:p14="http://schemas.microsoft.com/office/powerpoint/2010/main" val="1583903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0FFEF751-AF3E-4F42-871A-51AC827431E8}" type="datetimeFigureOut">
              <a:rPr lang="en-US"/>
              <a:pPr>
                <a:defRPr/>
              </a:pPr>
              <a:t>5/19/2026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6C1036B6-1A95-4030-8774-C1165CF33428}" type="slidenum">
              <a:rPr lang="en-US"/>
              <a:pPr>
                <a:defRPr/>
              </a:pPr>
              <a:t>‹#›</a:t>
            </a:fld>
            <a:endParaRPr lang="en-US"/>
          </a:p>
        </p:txBody>
      </p:sp>
    </p:spTree>
    <p:extLst>
      <p:ext uri="{BB962C8B-B14F-4D97-AF65-F5344CB8AC3E}">
        <p14:creationId xmlns:p14="http://schemas.microsoft.com/office/powerpoint/2010/main" val="746066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AF040C4-15F2-4AF0-9AAC-04C13C85B43C}" type="datetimeFigureOut">
              <a:rPr lang="en-US"/>
              <a:pPr>
                <a:defRPr/>
              </a:pPr>
              <a:t>5/19/2026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E6A0F987-4EFA-4839-9BC1-80A6CE663219}" type="slidenum">
              <a:rPr lang="en-US"/>
              <a:pPr>
                <a:defRPr/>
              </a:pPr>
              <a:t>‹#›</a:t>
            </a:fld>
            <a:endParaRPr lang="en-US"/>
          </a:p>
        </p:txBody>
      </p:sp>
    </p:spTree>
    <p:extLst>
      <p:ext uri="{BB962C8B-B14F-4D97-AF65-F5344CB8AC3E}">
        <p14:creationId xmlns:p14="http://schemas.microsoft.com/office/powerpoint/2010/main" val="36682843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69183" y="1205401"/>
            <a:ext cx="7035064" cy="5129967"/>
          </a:xfrm>
        </p:spPr>
        <p:txBody>
          <a:bodyPr anchor="b"/>
          <a:lstStyle>
            <a:lvl1pPr algn="l">
              <a:defRPr sz="2800" b="1"/>
            </a:lvl1pPr>
          </a:lstStyle>
          <a:p>
            <a:r>
              <a:rPr lang="en-US"/>
              <a:t>Click to edit Master title style</a:t>
            </a:r>
          </a:p>
        </p:txBody>
      </p:sp>
      <p:sp>
        <p:nvSpPr>
          <p:cNvPr id="3" name="Content Placeholder 2"/>
          <p:cNvSpPr>
            <a:spLocks noGrp="1"/>
          </p:cNvSpPr>
          <p:nvPr>
            <p:ph idx="1"/>
          </p:nvPr>
        </p:nvSpPr>
        <p:spPr>
          <a:xfrm>
            <a:off x="8360406" y="1205407"/>
            <a:ext cx="11954039" cy="25839056"/>
          </a:xfrm>
        </p:spPr>
        <p:txBody>
          <a:bodyPr/>
          <a:lstStyle>
            <a:lvl1pPr>
              <a:defRPr sz="4488"/>
            </a:lvl1pPr>
            <a:lvl2pPr>
              <a:defRPr sz="3911"/>
            </a:lvl2pPr>
            <a:lvl3pPr>
              <a:defRPr sz="3377"/>
            </a:lvl3pPr>
            <a:lvl4pPr>
              <a:defRPr sz="2800"/>
            </a:lvl4pPr>
            <a:lvl5pPr>
              <a:defRPr sz="2800"/>
            </a:lvl5pPr>
            <a:lvl6pPr>
              <a:defRPr sz="2800"/>
            </a:lvl6pPr>
            <a:lvl7pPr>
              <a:defRPr sz="2800"/>
            </a:lvl7pPr>
            <a:lvl8pPr>
              <a:defRPr sz="2800"/>
            </a:lvl8pPr>
            <a:lvl9pPr>
              <a:defRPr sz="2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69183" y="6335374"/>
            <a:ext cx="7035064" cy="20709089"/>
          </a:xfrm>
        </p:spPr>
        <p:txBody>
          <a:bodyPr/>
          <a:lstStyle>
            <a:lvl1pPr marL="0" indent="0">
              <a:buNone/>
              <a:defRPr sz="1955"/>
            </a:lvl1pPr>
            <a:lvl2pPr marL="640016" indent="0">
              <a:buNone/>
              <a:defRPr sz="1689"/>
            </a:lvl2pPr>
            <a:lvl3pPr marL="1280032" indent="0">
              <a:buNone/>
              <a:defRPr sz="1422"/>
            </a:lvl3pPr>
            <a:lvl4pPr marL="1920048" indent="0">
              <a:buNone/>
              <a:defRPr sz="1244"/>
            </a:lvl4pPr>
            <a:lvl5pPr marL="2560064" indent="0">
              <a:buNone/>
              <a:defRPr sz="1244"/>
            </a:lvl5pPr>
            <a:lvl6pPr marL="3200080" indent="0">
              <a:buNone/>
              <a:defRPr sz="1244"/>
            </a:lvl6pPr>
            <a:lvl7pPr marL="3840096" indent="0">
              <a:buNone/>
              <a:defRPr sz="1244"/>
            </a:lvl7pPr>
            <a:lvl8pPr marL="4480112" indent="0">
              <a:buNone/>
              <a:defRPr sz="1244"/>
            </a:lvl8pPr>
            <a:lvl9pPr marL="5120128" indent="0">
              <a:buNone/>
              <a:defRPr sz="1244"/>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33297B4-0BAC-4001-9A15-84178BC7A904}" type="datetimeFigureOut">
              <a:rPr lang="en-US"/>
              <a:pPr>
                <a:defRPr/>
              </a:pPr>
              <a:t>5/19/2026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9929E98-CC16-4949-9768-54C622994A5F}" type="slidenum">
              <a:rPr lang="en-US"/>
              <a:pPr>
                <a:defRPr/>
              </a:pPr>
              <a:t>‹#›</a:t>
            </a:fld>
            <a:endParaRPr lang="en-US"/>
          </a:p>
        </p:txBody>
      </p:sp>
    </p:spTree>
    <p:extLst>
      <p:ext uri="{BB962C8B-B14F-4D97-AF65-F5344CB8AC3E}">
        <p14:creationId xmlns:p14="http://schemas.microsoft.com/office/powerpoint/2010/main" val="35794602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91339" y="21192650"/>
            <a:ext cx="12830175" cy="2501912"/>
          </a:xfrm>
        </p:spPr>
        <p:txBody>
          <a:bodyPr anchor="b"/>
          <a:lstStyle>
            <a:lvl1pPr algn="l">
              <a:defRPr sz="2800" b="1"/>
            </a:lvl1pPr>
          </a:lstStyle>
          <a:p>
            <a:r>
              <a:rPr lang="en-US"/>
              <a:t>Click to edit Master title style</a:t>
            </a:r>
          </a:p>
        </p:txBody>
      </p:sp>
      <p:sp>
        <p:nvSpPr>
          <p:cNvPr id="3" name="Picture Placeholder 2"/>
          <p:cNvSpPr>
            <a:spLocks noGrp="1"/>
          </p:cNvSpPr>
          <p:nvPr>
            <p:ph type="pic" idx="1"/>
          </p:nvPr>
        </p:nvSpPr>
        <p:spPr>
          <a:xfrm>
            <a:off x="4191339" y="2705147"/>
            <a:ext cx="12830175" cy="18165128"/>
          </a:xfrm>
        </p:spPr>
        <p:txBody>
          <a:bodyPr rtlCol="0">
            <a:normAutofit/>
          </a:bodyPr>
          <a:lstStyle>
            <a:lvl1pPr marL="0" indent="0">
              <a:buNone/>
              <a:defRPr sz="4488"/>
            </a:lvl1pPr>
            <a:lvl2pPr marL="640016" indent="0">
              <a:buNone/>
              <a:defRPr sz="3911"/>
            </a:lvl2pPr>
            <a:lvl3pPr marL="1280032" indent="0">
              <a:buNone/>
              <a:defRPr sz="3377"/>
            </a:lvl3pPr>
            <a:lvl4pPr marL="1920048" indent="0">
              <a:buNone/>
              <a:defRPr sz="2800"/>
            </a:lvl4pPr>
            <a:lvl5pPr marL="2560064" indent="0">
              <a:buNone/>
              <a:defRPr sz="2800"/>
            </a:lvl5pPr>
            <a:lvl6pPr marL="3200080" indent="0">
              <a:buNone/>
              <a:defRPr sz="2800"/>
            </a:lvl6pPr>
            <a:lvl7pPr marL="3840096" indent="0">
              <a:buNone/>
              <a:defRPr sz="2800"/>
            </a:lvl7pPr>
            <a:lvl8pPr marL="4480112" indent="0">
              <a:buNone/>
              <a:defRPr sz="2800"/>
            </a:lvl8pPr>
            <a:lvl9pPr marL="5120128" indent="0">
              <a:buNone/>
              <a:defRPr sz="2800"/>
            </a:lvl9pPr>
          </a:lstStyle>
          <a:p>
            <a:pPr lvl="0"/>
            <a:endParaRPr lang="en-US" noProof="0"/>
          </a:p>
        </p:txBody>
      </p:sp>
      <p:sp>
        <p:nvSpPr>
          <p:cNvPr id="4" name="Text Placeholder 3"/>
          <p:cNvSpPr>
            <a:spLocks noGrp="1"/>
          </p:cNvSpPr>
          <p:nvPr>
            <p:ph type="body" sz="half" idx="2"/>
          </p:nvPr>
        </p:nvSpPr>
        <p:spPr>
          <a:xfrm>
            <a:off x="4191339" y="23694563"/>
            <a:ext cx="12830175" cy="3553130"/>
          </a:xfrm>
        </p:spPr>
        <p:txBody>
          <a:bodyPr/>
          <a:lstStyle>
            <a:lvl1pPr marL="0" indent="0">
              <a:buNone/>
              <a:defRPr sz="1955"/>
            </a:lvl1pPr>
            <a:lvl2pPr marL="640016" indent="0">
              <a:buNone/>
              <a:defRPr sz="1689"/>
            </a:lvl2pPr>
            <a:lvl3pPr marL="1280032" indent="0">
              <a:buNone/>
              <a:defRPr sz="1422"/>
            </a:lvl3pPr>
            <a:lvl4pPr marL="1920048" indent="0">
              <a:buNone/>
              <a:defRPr sz="1244"/>
            </a:lvl4pPr>
            <a:lvl5pPr marL="2560064" indent="0">
              <a:buNone/>
              <a:defRPr sz="1244"/>
            </a:lvl5pPr>
            <a:lvl6pPr marL="3200080" indent="0">
              <a:buNone/>
              <a:defRPr sz="1244"/>
            </a:lvl6pPr>
            <a:lvl7pPr marL="3840096" indent="0">
              <a:buNone/>
              <a:defRPr sz="1244"/>
            </a:lvl7pPr>
            <a:lvl8pPr marL="4480112" indent="0">
              <a:buNone/>
              <a:defRPr sz="1244"/>
            </a:lvl8pPr>
            <a:lvl9pPr marL="5120128" indent="0">
              <a:buNone/>
              <a:defRPr sz="1244"/>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19A90EB0-CB47-4C7C-A851-DB24D3A0854A}" type="datetimeFigureOut">
              <a:rPr lang="en-US"/>
              <a:pPr>
                <a:defRPr/>
              </a:pPr>
              <a:t>5/19/2026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4B43E35-0BB9-456D-A376-BCA45599FBF0}" type="slidenum">
              <a:rPr lang="en-US"/>
              <a:pPr>
                <a:defRPr/>
              </a:pPr>
              <a:t>‹#›</a:t>
            </a:fld>
            <a:endParaRPr lang="en-US"/>
          </a:p>
        </p:txBody>
      </p:sp>
    </p:spTree>
    <p:extLst>
      <p:ext uri="{BB962C8B-B14F-4D97-AF65-F5344CB8AC3E}">
        <p14:creationId xmlns:p14="http://schemas.microsoft.com/office/powerpoint/2010/main" val="138198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068553" y="1213078"/>
            <a:ext cx="19246519" cy="5045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288036" tIns="144018" rIns="288036" bIns="144018"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1068553" y="7064886"/>
            <a:ext cx="19246519" cy="19979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288036" tIns="144018" rIns="288036" bIns="14401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1068553" y="28060972"/>
            <a:ext cx="4990769" cy="1611876"/>
          </a:xfrm>
          <a:prstGeom prst="rect">
            <a:avLst/>
          </a:prstGeom>
        </p:spPr>
        <p:txBody>
          <a:bodyPr vert="horz" lIns="288036" tIns="144018" rIns="288036" bIns="144018" rtlCol="0" anchor="ctr"/>
          <a:lstStyle>
            <a:lvl1pPr algn="l" defTabSz="1280032" eaLnBrk="1" fontAlgn="auto" hangingPunct="1">
              <a:spcBef>
                <a:spcPts val="0"/>
              </a:spcBef>
              <a:spcAft>
                <a:spcPts val="0"/>
              </a:spcAft>
              <a:defRPr sz="1689">
                <a:solidFill>
                  <a:schemeClr val="tx1">
                    <a:tint val="75000"/>
                  </a:schemeClr>
                </a:solidFill>
                <a:latin typeface="+mn-lt"/>
                <a:cs typeface="+mn-cs"/>
              </a:defRPr>
            </a:lvl1pPr>
          </a:lstStyle>
          <a:p>
            <a:pPr>
              <a:defRPr/>
            </a:pPr>
            <a:fld id="{5B1C11C4-34E8-4B38-B614-ABC31306E101}" type="datetimeFigureOut">
              <a:rPr lang="en-US"/>
              <a:pPr>
                <a:defRPr/>
              </a:pPr>
              <a:t>5/19/2026</a:t>
            </a:fld>
            <a:endParaRPr lang="en-US"/>
          </a:p>
        </p:txBody>
      </p:sp>
      <p:sp>
        <p:nvSpPr>
          <p:cNvPr id="5" name="Footer Placeholder 4"/>
          <p:cNvSpPr>
            <a:spLocks noGrp="1"/>
          </p:cNvSpPr>
          <p:nvPr>
            <p:ph type="ftr" sz="quarter" idx="3"/>
          </p:nvPr>
        </p:nvSpPr>
        <p:spPr>
          <a:xfrm>
            <a:off x="7305444" y="28060972"/>
            <a:ext cx="6772737" cy="1611876"/>
          </a:xfrm>
          <a:prstGeom prst="rect">
            <a:avLst/>
          </a:prstGeom>
        </p:spPr>
        <p:txBody>
          <a:bodyPr vert="horz" lIns="288036" tIns="144018" rIns="288036" bIns="144018" rtlCol="0" anchor="ctr"/>
          <a:lstStyle>
            <a:lvl1pPr algn="ctr" defTabSz="1280032" eaLnBrk="1" fontAlgn="auto" hangingPunct="1">
              <a:spcBef>
                <a:spcPts val="0"/>
              </a:spcBef>
              <a:spcAft>
                <a:spcPts val="0"/>
              </a:spcAft>
              <a:defRPr sz="1689">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15324303" y="28060972"/>
            <a:ext cx="4990769" cy="1611876"/>
          </a:xfrm>
          <a:prstGeom prst="rect">
            <a:avLst/>
          </a:prstGeom>
        </p:spPr>
        <p:txBody>
          <a:bodyPr vert="horz" wrap="square" lIns="288036" tIns="144018" rIns="288036" bIns="144018" numCol="1" anchor="ctr" anchorCtr="0" compatLnSpc="1">
            <a:prstTxWarp prst="textNoShape">
              <a:avLst/>
            </a:prstTxWarp>
          </a:bodyPr>
          <a:lstStyle>
            <a:lvl1pPr algn="r" eaLnBrk="1" hangingPunct="1">
              <a:defRPr sz="1689">
                <a:solidFill>
                  <a:srgbClr val="898989"/>
                </a:solidFill>
                <a:latin typeface="Calibri" panose="020F0502020204030204" pitchFamily="34" charset="0"/>
              </a:defRPr>
            </a:lvl1pPr>
          </a:lstStyle>
          <a:p>
            <a:pPr>
              <a:defRPr/>
            </a:pPr>
            <a:fld id="{0990EC9E-8C31-48E5-88F0-39746CF11A8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279750" rtl="0" eaLnBrk="0" fontAlgn="base" hangingPunct="0">
        <a:spcBef>
          <a:spcPct val="0"/>
        </a:spcBef>
        <a:spcAft>
          <a:spcPct val="0"/>
        </a:spcAft>
        <a:defRPr sz="6177" kern="1200">
          <a:solidFill>
            <a:schemeClr val="tx1"/>
          </a:solidFill>
          <a:latin typeface="+mj-lt"/>
          <a:ea typeface="+mj-ea"/>
          <a:cs typeface="+mj-cs"/>
        </a:defRPr>
      </a:lvl1pPr>
      <a:lvl2pPr algn="ctr" defTabSz="1279750" rtl="0" eaLnBrk="0" fontAlgn="base" hangingPunct="0">
        <a:spcBef>
          <a:spcPct val="0"/>
        </a:spcBef>
        <a:spcAft>
          <a:spcPct val="0"/>
        </a:spcAft>
        <a:defRPr sz="6177">
          <a:solidFill>
            <a:schemeClr val="tx1"/>
          </a:solidFill>
          <a:latin typeface="Calibri" pitchFamily="34" charset="0"/>
        </a:defRPr>
      </a:lvl2pPr>
      <a:lvl3pPr algn="ctr" defTabSz="1279750" rtl="0" eaLnBrk="0" fontAlgn="base" hangingPunct="0">
        <a:spcBef>
          <a:spcPct val="0"/>
        </a:spcBef>
        <a:spcAft>
          <a:spcPct val="0"/>
        </a:spcAft>
        <a:defRPr sz="6177">
          <a:solidFill>
            <a:schemeClr val="tx1"/>
          </a:solidFill>
          <a:latin typeface="Calibri" pitchFamily="34" charset="0"/>
        </a:defRPr>
      </a:lvl3pPr>
      <a:lvl4pPr algn="ctr" defTabSz="1279750" rtl="0" eaLnBrk="0" fontAlgn="base" hangingPunct="0">
        <a:spcBef>
          <a:spcPct val="0"/>
        </a:spcBef>
        <a:spcAft>
          <a:spcPct val="0"/>
        </a:spcAft>
        <a:defRPr sz="6177">
          <a:solidFill>
            <a:schemeClr val="tx1"/>
          </a:solidFill>
          <a:latin typeface="Calibri" pitchFamily="34" charset="0"/>
        </a:defRPr>
      </a:lvl4pPr>
      <a:lvl5pPr algn="ctr" defTabSz="1279750" rtl="0" eaLnBrk="0" fontAlgn="base" hangingPunct="0">
        <a:spcBef>
          <a:spcPct val="0"/>
        </a:spcBef>
        <a:spcAft>
          <a:spcPct val="0"/>
        </a:spcAft>
        <a:defRPr sz="6177">
          <a:solidFill>
            <a:schemeClr val="tx1"/>
          </a:solidFill>
          <a:latin typeface="Calibri" pitchFamily="34" charset="0"/>
        </a:defRPr>
      </a:lvl5pPr>
      <a:lvl6pPr marL="203180" algn="ctr" defTabSz="1279750" rtl="0" fontAlgn="base">
        <a:spcBef>
          <a:spcPct val="0"/>
        </a:spcBef>
        <a:spcAft>
          <a:spcPct val="0"/>
        </a:spcAft>
        <a:defRPr sz="6177">
          <a:solidFill>
            <a:schemeClr val="tx1"/>
          </a:solidFill>
          <a:latin typeface="Calibri" pitchFamily="34" charset="0"/>
        </a:defRPr>
      </a:lvl6pPr>
      <a:lvl7pPr marL="406359" algn="ctr" defTabSz="1279750" rtl="0" fontAlgn="base">
        <a:spcBef>
          <a:spcPct val="0"/>
        </a:spcBef>
        <a:spcAft>
          <a:spcPct val="0"/>
        </a:spcAft>
        <a:defRPr sz="6177">
          <a:solidFill>
            <a:schemeClr val="tx1"/>
          </a:solidFill>
          <a:latin typeface="Calibri" pitchFamily="34" charset="0"/>
        </a:defRPr>
      </a:lvl7pPr>
      <a:lvl8pPr marL="609539" algn="ctr" defTabSz="1279750" rtl="0" fontAlgn="base">
        <a:spcBef>
          <a:spcPct val="0"/>
        </a:spcBef>
        <a:spcAft>
          <a:spcPct val="0"/>
        </a:spcAft>
        <a:defRPr sz="6177">
          <a:solidFill>
            <a:schemeClr val="tx1"/>
          </a:solidFill>
          <a:latin typeface="Calibri" pitchFamily="34" charset="0"/>
        </a:defRPr>
      </a:lvl8pPr>
      <a:lvl9pPr marL="812719" algn="ctr" defTabSz="1279750" rtl="0" fontAlgn="base">
        <a:spcBef>
          <a:spcPct val="0"/>
        </a:spcBef>
        <a:spcAft>
          <a:spcPct val="0"/>
        </a:spcAft>
        <a:defRPr sz="6177">
          <a:solidFill>
            <a:schemeClr val="tx1"/>
          </a:solidFill>
          <a:latin typeface="Calibri" pitchFamily="34" charset="0"/>
        </a:defRPr>
      </a:lvl9pPr>
    </p:titleStyle>
    <p:bodyStyle>
      <a:lvl1pPr marL="479730" indent="-479730" algn="l" defTabSz="1279750" rtl="0" eaLnBrk="0" fontAlgn="base" hangingPunct="0">
        <a:spcBef>
          <a:spcPct val="20000"/>
        </a:spcBef>
        <a:spcAft>
          <a:spcPct val="0"/>
        </a:spcAft>
        <a:buFont typeface="Arial" panose="020B0604020202020204" pitchFamily="34" charset="0"/>
        <a:buChar char="•"/>
        <a:defRPr sz="4488" kern="1200">
          <a:solidFill>
            <a:schemeClr val="tx1"/>
          </a:solidFill>
          <a:latin typeface="+mn-lt"/>
          <a:ea typeface="+mn-ea"/>
          <a:cs typeface="+mn-cs"/>
        </a:defRPr>
      </a:lvl1pPr>
      <a:lvl2pPr marL="1039885" indent="-400010" algn="l" defTabSz="1279750" rtl="0" eaLnBrk="0" fontAlgn="base" hangingPunct="0">
        <a:spcBef>
          <a:spcPct val="20000"/>
        </a:spcBef>
        <a:spcAft>
          <a:spcPct val="0"/>
        </a:spcAft>
        <a:buFont typeface="Arial" panose="020B0604020202020204" pitchFamily="34" charset="0"/>
        <a:buChar char="–"/>
        <a:defRPr sz="3911" kern="1200">
          <a:solidFill>
            <a:schemeClr val="tx1"/>
          </a:solidFill>
          <a:latin typeface="+mn-lt"/>
          <a:ea typeface="+mn-ea"/>
          <a:cs typeface="+mn-cs"/>
        </a:defRPr>
      </a:lvl2pPr>
      <a:lvl3pPr marL="1600040" indent="-319585" algn="l" defTabSz="1279750" rtl="0" eaLnBrk="0" fontAlgn="base" hangingPunct="0">
        <a:spcBef>
          <a:spcPct val="20000"/>
        </a:spcBef>
        <a:spcAft>
          <a:spcPct val="0"/>
        </a:spcAft>
        <a:buFont typeface="Arial" panose="020B0604020202020204" pitchFamily="34" charset="0"/>
        <a:buChar char="•"/>
        <a:defRPr sz="3377" kern="1200">
          <a:solidFill>
            <a:schemeClr val="tx1"/>
          </a:solidFill>
          <a:latin typeface="+mn-lt"/>
          <a:ea typeface="+mn-ea"/>
          <a:cs typeface="+mn-cs"/>
        </a:defRPr>
      </a:lvl3pPr>
      <a:lvl4pPr marL="2239915" indent="-319585" algn="l" defTabSz="127975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4pPr>
      <a:lvl5pPr marL="2879790" indent="-319585" algn="l" defTabSz="127975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5pPr>
      <a:lvl6pPr marL="3520088" indent="-320008" algn="l" defTabSz="1280032"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160104" indent="-320008" algn="l" defTabSz="1280032"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800120" indent="-320008" algn="l" defTabSz="1280032"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440136" indent="-320008" algn="l" defTabSz="1280032" rtl="0" eaLnBrk="1" latinLnBrk="0" hangingPunct="1">
        <a:spcBef>
          <a:spcPct val="20000"/>
        </a:spcBef>
        <a:buFont typeface="Arial" pitchFamily="34" charset="0"/>
        <a:buChar char="•"/>
        <a:defRPr sz="2800" kern="1200">
          <a:solidFill>
            <a:schemeClr val="tx1"/>
          </a:solidFill>
          <a:latin typeface="+mn-lt"/>
          <a:ea typeface="+mn-ea"/>
          <a:cs typeface="+mn-cs"/>
        </a:defRPr>
      </a:lvl9pPr>
    </p:bodyStyle>
    <p:otherStyle>
      <a:defPPr>
        <a:defRPr lang="en-US"/>
      </a:defPPr>
      <a:lvl1pPr marL="0" algn="l" defTabSz="1280032" rtl="0" eaLnBrk="1" latinLnBrk="0" hangingPunct="1">
        <a:defRPr sz="2533" kern="1200">
          <a:solidFill>
            <a:schemeClr val="tx1"/>
          </a:solidFill>
          <a:latin typeface="+mn-lt"/>
          <a:ea typeface="+mn-ea"/>
          <a:cs typeface="+mn-cs"/>
        </a:defRPr>
      </a:lvl1pPr>
      <a:lvl2pPr marL="640016" algn="l" defTabSz="1280032" rtl="0" eaLnBrk="1" latinLnBrk="0" hangingPunct="1">
        <a:defRPr sz="2533" kern="1200">
          <a:solidFill>
            <a:schemeClr val="tx1"/>
          </a:solidFill>
          <a:latin typeface="+mn-lt"/>
          <a:ea typeface="+mn-ea"/>
          <a:cs typeface="+mn-cs"/>
        </a:defRPr>
      </a:lvl2pPr>
      <a:lvl3pPr marL="1280032" algn="l" defTabSz="1280032" rtl="0" eaLnBrk="1" latinLnBrk="0" hangingPunct="1">
        <a:defRPr sz="2533" kern="1200">
          <a:solidFill>
            <a:schemeClr val="tx1"/>
          </a:solidFill>
          <a:latin typeface="+mn-lt"/>
          <a:ea typeface="+mn-ea"/>
          <a:cs typeface="+mn-cs"/>
        </a:defRPr>
      </a:lvl3pPr>
      <a:lvl4pPr marL="1920048" algn="l" defTabSz="1280032" rtl="0" eaLnBrk="1" latinLnBrk="0" hangingPunct="1">
        <a:defRPr sz="2533" kern="1200">
          <a:solidFill>
            <a:schemeClr val="tx1"/>
          </a:solidFill>
          <a:latin typeface="+mn-lt"/>
          <a:ea typeface="+mn-ea"/>
          <a:cs typeface="+mn-cs"/>
        </a:defRPr>
      </a:lvl4pPr>
      <a:lvl5pPr marL="2560064" algn="l" defTabSz="1280032" rtl="0" eaLnBrk="1" latinLnBrk="0" hangingPunct="1">
        <a:defRPr sz="2533" kern="1200">
          <a:solidFill>
            <a:schemeClr val="tx1"/>
          </a:solidFill>
          <a:latin typeface="+mn-lt"/>
          <a:ea typeface="+mn-ea"/>
          <a:cs typeface="+mn-cs"/>
        </a:defRPr>
      </a:lvl5pPr>
      <a:lvl6pPr marL="3200080" algn="l" defTabSz="1280032" rtl="0" eaLnBrk="1" latinLnBrk="0" hangingPunct="1">
        <a:defRPr sz="2533" kern="1200">
          <a:solidFill>
            <a:schemeClr val="tx1"/>
          </a:solidFill>
          <a:latin typeface="+mn-lt"/>
          <a:ea typeface="+mn-ea"/>
          <a:cs typeface="+mn-cs"/>
        </a:defRPr>
      </a:lvl6pPr>
      <a:lvl7pPr marL="3840096" algn="l" defTabSz="1280032" rtl="0" eaLnBrk="1" latinLnBrk="0" hangingPunct="1">
        <a:defRPr sz="2533" kern="1200">
          <a:solidFill>
            <a:schemeClr val="tx1"/>
          </a:solidFill>
          <a:latin typeface="+mn-lt"/>
          <a:ea typeface="+mn-ea"/>
          <a:cs typeface="+mn-cs"/>
        </a:defRPr>
      </a:lvl7pPr>
      <a:lvl8pPr marL="4480112" algn="l" defTabSz="1280032" rtl="0" eaLnBrk="1" latinLnBrk="0" hangingPunct="1">
        <a:defRPr sz="2533" kern="1200">
          <a:solidFill>
            <a:schemeClr val="tx1"/>
          </a:solidFill>
          <a:latin typeface="+mn-lt"/>
          <a:ea typeface="+mn-ea"/>
          <a:cs typeface="+mn-cs"/>
        </a:defRPr>
      </a:lvl8pPr>
      <a:lvl9pPr marL="5120128" algn="l" defTabSz="1280032" rtl="0" eaLnBrk="1" latinLnBrk="0" hangingPunct="1">
        <a:defRPr sz="253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61">
            <a:extLst>
              <a:ext uri="{FF2B5EF4-FFF2-40B4-BE49-F238E27FC236}">
                <a16:creationId xmlns:a16="http://schemas.microsoft.com/office/drawing/2014/main" id="{6BA3D32F-4837-96F7-E608-FA169C763ADE}"/>
              </a:ext>
            </a:extLst>
          </p:cNvPr>
          <p:cNvSpPr/>
          <p:nvPr/>
        </p:nvSpPr>
        <p:spPr bwMode="auto">
          <a:xfrm>
            <a:off x="790711" y="3721732"/>
            <a:ext cx="19802200" cy="3384376"/>
          </a:xfrm>
          <a:prstGeom prst="roundRect">
            <a:avLst/>
          </a:prstGeom>
          <a:noFill/>
          <a:ln>
            <a:noFill/>
          </a:ln>
        </p:spPr>
        <p:style>
          <a:lnRef idx="0">
            <a:scrgbClr r="0" g="0" b="0"/>
          </a:lnRef>
          <a:fillRef idx="0">
            <a:scrgbClr r="0" g="0" b="0"/>
          </a:fillRef>
          <a:effectRef idx="0">
            <a:scrgbClr r="0" g="0" b="0"/>
          </a:effectRef>
          <a:fontRef idx="minor">
            <a:schemeClr val="dk1"/>
          </a:fontRef>
        </p:style>
        <p:txBody>
          <a:bodyPr wrap="none" anchor="ctr"/>
          <a:lstStyle/>
          <a:p>
            <a:pPr algn="ctr" defTabSz="1462667" eaLnBrk="1" fontAlgn="auto" hangingPunct="1">
              <a:spcBef>
                <a:spcPts val="0"/>
              </a:spcBef>
              <a:spcAft>
                <a:spcPts val="0"/>
              </a:spcAft>
              <a:defRPr/>
            </a:pPr>
            <a:r>
              <a:rPr lang="en-US" sz="4600" dirty="0">
                <a:latin typeface="Times New Roman" panose="02020603050405020304" pitchFamily="18" charset="0"/>
                <a:cs typeface="Times New Roman" panose="02020603050405020304" pitchFamily="18" charset="0"/>
              </a:rPr>
              <a:t>Customer Segmentation in Online Tire Sales Using RFM and Quantity:</a:t>
            </a:r>
          </a:p>
          <a:p>
            <a:pPr algn="ctr" defTabSz="1462667" eaLnBrk="1" fontAlgn="auto" hangingPunct="1">
              <a:spcBef>
                <a:spcPts val="0"/>
              </a:spcBef>
              <a:spcAft>
                <a:spcPts val="0"/>
              </a:spcAft>
              <a:defRPr/>
            </a:pPr>
            <a:r>
              <a:rPr lang="en-US" sz="4600" dirty="0">
                <a:latin typeface="Times New Roman" panose="02020603050405020304" pitchFamily="18" charset="0"/>
                <a:cs typeface="Times New Roman" panose="02020603050405020304" pitchFamily="18" charset="0"/>
              </a:rPr>
              <a:t> A Comparison of K-Means, </a:t>
            </a:r>
            <a:r>
              <a:rPr lang="en-US" sz="4600" dirty="0" err="1">
                <a:latin typeface="Times New Roman" panose="02020603050405020304" pitchFamily="18" charset="0"/>
                <a:cs typeface="Times New Roman" panose="02020603050405020304" pitchFamily="18" charset="0"/>
              </a:rPr>
              <a:t>MiniBatchKMeans</a:t>
            </a:r>
            <a:r>
              <a:rPr lang="en-US" sz="4600" dirty="0">
                <a:latin typeface="Times New Roman" panose="02020603050405020304" pitchFamily="18" charset="0"/>
                <a:cs typeface="Times New Roman" panose="02020603050405020304" pitchFamily="18" charset="0"/>
              </a:rPr>
              <a:t>, and DBSCAN</a:t>
            </a:r>
          </a:p>
          <a:p>
            <a:pPr algn="ctr" defTabSz="1462667" eaLnBrk="1" fontAlgn="auto" hangingPunct="1">
              <a:spcBef>
                <a:spcPts val="0"/>
              </a:spcBef>
              <a:spcAft>
                <a:spcPts val="0"/>
              </a:spcAft>
              <a:defRPr/>
            </a:pPr>
            <a:r>
              <a:rPr lang="en-US" sz="4600" dirty="0">
                <a:latin typeface="Times New Roman" panose="02020603050405020304" pitchFamily="18" charset="0"/>
                <a:cs typeface="Times New Roman" panose="02020603050405020304" pitchFamily="18" charset="0"/>
              </a:rPr>
              <a:t> with Quality Improvement via Density-Based Refinement</a:t>
            </a:r>
          </a:p>
          <a:p>
            <a:pPr algn="ctr" defTabSz="1462667" eaLnBrk="1" fontAlgn="auto" hangingPunct="1">
              <a:spcBef>
                <a:spcPts val="0"/>
              </a:spcBef>
              <a:spcAft>
                <a:spcPts val="0"/>
              </a:spcAft>
              <a:defRPr/>
            </a:pPr>
            <a:endParaRPr lang="en-US" sz="2800" b="1" dirty="0">
              <a:latin typeface="Times New Roman" panose="02020603050405020304" pitchFamily="18" charset="0"/>
              <a:cs typeface="Times New Roman" panose="02020603050405020304" pitchFamily="18" charset="0"/>
            </a:endParaRPr>
          </a:p>
          <a:p>
            <a:pPr algn="ctr" defTabSz="1462667" eaLnBrk="1" fontAlgn="auto" hangingPunct="1">
              <a:spcBef>
                <a:spcPts val="0"/>
              </a:spcBef>
              <a:spcAft>
                <a:spcPts val="0"/>
              </a:spcAft>
              <a:defRPr/>
            </a:pPr>
            <a:r>
              <a:rPr lang="en-US" sz="2800" b="1" dirty="0">
                <a:latin typeface="Times New Roman" panose="02020603050405020304" pitchFamily="18" charset="0"/>
                <a:cs typeface="Times New Roman" panose="02020603050405020304" pitchFamily="18" charset="0"/>
              </a:rPr>
              <a:t>Seyed </a:t>
            </a:r>
            <a:r>
              <a:rPr lang="en-US" sz="2800" b="1" dirty="0" err="1">
                <a:latin typeface="Times New Roman" panose="02020603050405020304" pitchFamily="18" charset="0"/>
                <a:cs typeface="Times New Roman" panose="02020603050405020304" pitchFamily="18" charset="0"/>
              </a:rPr>
              <a:t>mohammad</a:t>
            </a:r>
            <a:r>
              <a:rPr lang="en-US" sz="2800" b="1" dirty="0">
                <a:latin typeface="Times New Roman" panose="02020603050405020304" pitchFamily="18" charset="0"/>
                <a:cs typeface="Times New Roman" panose="02020603050405020304" pitchFamily="18" charset="0"/>
              </a:rPr>
              <a:t> reza jalalian </a:t>
            </a:r>
            <a:r>
              <a:rPr lang="en-US" sz="2800" b="1" dirty="0" err="1">
                <a:latin typeface="Times New Roman" panose="02020603050405020304" pitchFamily="18" charset="0"/>
                <a:cs typeface="Times New Roman" panose="02020603050405020304" pitchFamily="18" charset="0"/>
              </a:rPr>
              <a:t>shahri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seyed</a:t>
            </a:r>
            <a:r>
              <a:rPr lang="en-US" sz="2800" b="1" dirty="0">
                <a:latin typeface="Times New Roman" panose="02020603050405020304" pitchFamily="18" charset="0"/>
                <a:cs typeface="Times New Roman" panose="02020603050405020304" pitchFamily="18" charset="0"/>
              </a:rPr>
              <a:t> hashem </a:t>
            </a:r>
            <a:r>
              <a:rPr lang="en-US" sz="2800" b="1" dirty="0" err="1">
                <a:latin typeface="Times New Roman" panose="02020603050405020304" pitchFamily="18" charset="0"/>
                <a:cs typeface="Times New Roman" panose="02020603050405020304" pitchFamily="18" charset="0"/>
              </a:rPr>
              <a:t>mohtashami</a:t>
            </a:r>
            <a:r>
              <a:rPr lang="en-US" sz="2800" b="1" dirty="0">
                <a:latin typeface="Times New Roman" panose="02020603050405020304" pitchFamily="18" charset="0"/>
                <a:cs typeface="Times New Roman" panose="02020603050405020304" pitchFamily="18" charset="0"/>
              </a:rPr>
              <a:t>.</a:t>
            </a:r>
            <a:endParaRPr lang="fa-IR" sz="2800" b="1" dirty="0">
              <a:solidFill>
                <a:schemeClr val="tx1"/>
              </a:solidFill>
              <a:latin typeface="Times New Roman" panose="02020603050405020304" pitchFamily="18" charset="0"/>
              <a:cs typeface="Times New Roman" panose="02020603050405020304" pitchFamily="18" charset="0"/>
            </a:endParaRPr>
          </a:p>
          <a:p>
            <a:pPr marL="2057400" algn="ctr" defTabSz="1462667" eaLnBrk="1" fontAlgn="auto" hangingPunct="1">
              <a:spcBef>
                <a:spcPts val="0"/>
              </a:spcBef>
              <a:spcAft>
                <a:spcPts val="0"/>
              </a:spcAft>
              <a:defRPr/>
            </a:pPr>
            <a:r>
              <a:rPr lang="en-US" sz="2400" dirty="0">
                <a:latin typeface="Times New Roman" panose="02020603050405020304" pitchFamily="18" charset="0"/>
                <a:cs typeface="Times New Roman" panose="02020603050405020304" pitchFamily="18" charset="0"/>
              </a:rPr>
              <a:t>*- Corresponding author: M.Sc. in Telecommunication Engineering, Smart Systems Department, </a:t>
            </a:r>
            <a:r>
              <a:rPr lang="en-US" sz="2400" dirty="0" err="1">
                <a:latin typeface="Times New Roman" panose="02020603050405020304" pitchFamily="18" charset="0"/>
                <a:cs typeface="Times New Roman" panose="02020603050405020304" pitchFamily="18" charset="0"/>
              </a:rPr>
              <a:t>Kavir</a:t>
            </a:r>
            <a:r>
              <a:rPr lang="en-US" sz="2400" dirty="0">
                <a:latin typeface="Times New Roman" panose="02020603050405020304" pitchFamily="18" charset="0"/>
                <a:cs typeface="Times New Roman" panose="02020603050405020304" pitchFamily="18" charset="0"/>
              </a:rPr>
              <a:t> Tire Company, </a:t>
            </a:r>
            <a:r>
              <a:rPr lang="en-US" sz="2400" dirty="0" err="1">
                <a:latin typeface="Times New Roman" panose="02020603050405020304" pitchFamily="18" charset="0"/>
                <a:cs typeface="Times New Roman" panose="02020603050405020304" pitchFamily="18" charset="0"/>
              </a:rPr>
              <a:t>Birjand</a:t>
            </a:r>
            <a:r>
              <a:rPr lang="en-US" sz="2400" dirty="0">
                <a:latin typeface="Times New Roman" panose="02020603050405020304" pitchFamily="18" charset="0"/>
                <a:cs typeface="Times New Roman" panose="02020603050405020304" pitchFamily="18" charset="0"/>
              </a:rPr>
              <a:t>, Iran</a:t>
            </a:r>
            <a:endParaRPr lang="fa-IR" sz="2400" dirty="0">
              <a:solidFill>
                <a:schemeClr val="tx1"/>
              </a:solidFill>
              <a:latin typeface="Times New Roman" panose="02020603050405020304" pitchFamily="18" charset="0"/>
              <a:cs typeface="Times New Roman" panose="02020603050405020304" pitchFamily="18" charset="0"/>
            </a:endParaRPr>
          </a:p>
          <a:p>
            <a:pPr algn="ctr" defTabSz="1462667" eaLnBrk="1" fontAlgn="auto" hangingPunct="1">
              <a:spcBef>
                <a:spcPts val="0"/>
              </a:spcBef>
              <a:spcAft>
                <a:spcPts val="0"/>
              </a:spcAft>
              <a:defRPr/>
            </a:pPr>
            <a:r>
              <a:rPr lang="en-US" sz="2400" dirty="0">
                <a:latin typeface="Times New Roman" panose="02020603050405020304" pitchFamily="18" charset="0"/>
                <a:cs typeface="Times New Roman" panose="02020603050405020304" pitchFamily="18" charset="0"/>
              </a:rPr>
              <a:t>2- M.Sc. in Artificial Intelligence, Smart Systems Department, </a:t>
            </a:r>
            <a:r>
              <a:rPr lang="en-US" sz="2400" dirty="0" err="1">
                <a:latin typeface="Times New Roman" panose="02020603050405020304" pitchFamily="18" charset="0"/>
                <a:cs typeface="Times New Roman" panose="02020603050405020304" pitchFamily="18" charset="0"/>
              </a:rPr>
              <a:t>Kavir</a:t>
            </a:r>
            <a:r>
              <a:rPr lang="en-US" sz="2400" dirty="0">
                <a:latin typeface="Times New Roman" panose="02020603050405020304" pitchFamily="18" charset="0"/>
                <a:cs typeface="Times New Roman" panose="02020603050405020304" pitchFamily="18" charset="0"/>
              </a:rPr>
              <a:t> Tire Company, </a:t>
            </a:r>
            <a:r>
              <a:rPr lang="en-US" sz="2400" dirty="0" err="1">
                <a:latin typeface="Times New Roman" panose="02020603050405020304" pitchFamily="18" charset="0"/>
                <a:cs typeface="Times New Roman" panose="02020603050405020304" pitchFamily="18" charset="0"/>
              </a:rPr>
              <a:t>Birjand</a:t>
            </a:r>
            <a:r>
              <a:rPr lang="en-US" sz="2400" dirty="0">
                <a:latin typeface="Times New Roman" panose="02020603050405020304" pitchFamily="18" charset="0"/>
                <a:cs typeface="Times New Roman" panose="02020603050405020304" pitchFamily="18" charset="0"/>
              </a:rPr>
              <a:t>, Iran</a:t>
            </a:r>
          </a:p>
          <a:p>
            <a:pPr algn="ctr" defTabSz="1462667" eaLnBrk="1" fontAlgn="auto" hangingPunct="1">
              <a:spcBef>
                <a:spcPts val="0"/>
              </a:spcBef>
              <a:spcAft>
                <a:spcPts val="0"/>
              </a:spcAft>
              <a:defRPr/>
            </a:pPr>
            <a:r>
              <a:rPr lang="en-US" sz="2200" i="1" dirty="0">
                <a:latin typeface="Times New Roman" panose="02020603050405020304" pitchFamily="18" charset="0"/>
                <a:cs typeface="Times New Roman" panose="02020603050405020304" pitchFamily="18" charset="0"/>
              </a:rPr>
              <a:t>mr.jalalian.ieee@gmail.com , mohtashami.ai@gmail.com</a:t>
            </a:r>
            <a:endParaRPr lang="en-US" sz="2200" i="1" dirty="0">
              <a:solidFill>
                <a:schemeClr val="tx1"/>
              </a:solidFill>
              <a:latin typeface="Times New Roman" panose="02020603050405020304" pitchFamily="18" charset="0"/>
              <a:cs typeface="Times New Roman" panose="02020603050405020304" pitchFamily="18" charset="0"/>
            </a:endParaRPr>
          </a:p>
        </p:txBody>
      </p:sp>
      <p:sp>
        <p:nvSpPr>
          <p:cNvPr id="7" name="TextBox 20">
            <a:extLst>
              <a:ext uri="{FF2B5EF4-FFF2-40B4-BE49-F238E27FC236}">
                <a16:creationId xmlns:a16="http://schemas.microsoft.com/office/drawing/2014/main" id="{CE8B3628-2D94-6344-2BCD-336B3CAFF93C}"/>
              </a:ext>
            </a:extLst>
          </p:cNvPr>
          <p:cNvSpPr txBox="1">
            <a:spLocks noChangeArrowheads="1"/>
          </p:cNvSpPr>
          <p:nvPr/>
        </p:nvSpPr>
        <p:spPr bwMode="auto">
          <a:xfrm>
            <a:off x="538684" y="9520982"/>
            <a:ext cx="6408712" cy="9140964"/>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a:spAutoFit/>
          </a:bodyPr>
          <a:lstStyle>
            <a:lvl1pPr>
              <a:spcBef>
                <a:spcPct val="20000"/>
              </a:spcBef>
              <a:buFont typeface="Arial" panose="020B0604020202020204" pitchFamily="34" charset="0"/>
              <a:buChar char="•"/>
              <a:defRPr sz="101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8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76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63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6300">
                <a:solidFill>
                  <a:schemeClr val="tx1"/>
                </a:solidFill>
                <a:latin typeface="Calibri" panose="020F0502020204030204" pitchFamily="34" charset="0"/>
              </a:defRPr>
            </a:lvl5pPr>
            <a:lvl6pPr marL="25146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6pPr>
            <a:lvl7pPr marL="29718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7pPr>
            <a:lvl8pPr marL="34290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8pPr>
            <a:lvl9pPr marL="38862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9pPr>
          </a:lstStyle>
          <a:p>
            <a:pPr indent="360000" algn="just">
              <a:buNone/>
            </a:pPr>
            <a:r>
              <a:rPr lang="en-US" sz="2800" dirty="0">
                <a:latin typeface="Times New Roman" panose="02020603050405020304" pitchFamily="18" charset="0"/>
                <a:cs typeface="+mj-cs"/>
              </a:rPr>
              <a:t>This study presents a practical customer segmentation framework based on five years of real online tire sales data. Behavioral features were derived from an extended RFM–Qty model, including recency, frequency, monetary value, average order amount, and purchase quantity. K-Means, </a:t>
            </a:r>
            <a:r>
              <a:rPr lang="en-US" sz="2800" dirty="0" err="1">
                <a:latin typeface="Times New Roman" panose="02020603050405020304" pitchFamily="18" charset="0"/>
                <a:cs typeface="+mj-cs"/>
              </a:rPr>
              <a:t>MiniBatchK</a:t>
            </a:r>
            <a:r>
              <a:rPr lang="en-US" sz="2800" dirty="0">
                <a:latin typeface="Times New Roman" panose="02020603050405020304" pitchFamily="18" charset="0"/>
                <a:cs typeface="+mj-cs"/>
              </a:rPr>
              <a:t>-Means, and DBSCAN were systematically compared. The optimal solution was obtained with k = 8 clusters. DBSCAN was then used for noise refinement, removing about 3.28% of outliers and improving clustering quality. The final model produced eight interpretable customer segments with clear behavioral patterns and actionable marketing implications. The results show that density-based refinement before clustering improves segmentation effectiveness in real-world e-commerce environments.</a:t>
            </a:r>
          </a:p>
        </p:txBody>
      </p:sp>
      <p:sp>
        <p:nvSpPr>
          <p:cNvPr id="8" name="TextBox 20">
            <a:extLst>
              <a:ext uri="{FF2B5EF4-FFF2-40B4-BE49-F238E27FC236}">
                <a16:creationId xmlns:a16="http://schemas.microsoft.com/office/drawing/2014/main" id="{3B77E6E5-E2CA-4153-CBA9-3D9BFDECDB04}"/>
              </a:ext>
            </a:extLst>
          </p:cNvPr>
          <p:cNvSpPr txBox="1">
            <a:spLocks noChangeArrowheads="1"/>
          </p:cNvSpPr>
          <p:nvPr/>
        </p:nvSpPr>
        <p:spPr bwMode="auto">
          <a:xfrm>
            <a:off x="7523460" y="9592990"/>
            <a:ext cx="6120680"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436563">
              <a:spcBef>
                <a:spcPct val="20000"/>
              </a:spcBef>
              <a:buFont typeface="Arial" panose="020B0604020202020204" pitchFamily="34" charset="0"/>
              <a:buChar char="•"/>
              <a:defRPr sz="101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8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76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63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6300">
                <a:solidFill>
                  <a:schemeClr val="tx1"/>
                </a:solidFill>
                <a:latin typeface="Calibri" panose="020F0502020204030204" pitchFamily="34" charset="0"/>
              </a:defRPr>
            </a:lvl5pPr>
            <a:lvl6pPr marL="25146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6pPr>
            <a:lvl7pPr marL="29718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7pPr>
            <a:lvl8pPr marL="34290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8pPr>
            <a:lvl9pPr marL="38862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9pPr>
          </a:lstStyle>
          <a:p>
            <a:pPr indent="360000" algn="justLow" eaLnBrk="1" hangingPunct="1">
              <a:spcBef>
                <a:spcPct val="0"/>
              </a:spcBef>
            </a:pPr>
            <a:r>
              <a:rPr lang="en-US" altLang="en-US" sz="2800" dirty="0">
                <a:latin typeface="Times New Roman" panose="02020603050405020304" pitchFamily="18" charset="0"/>
                <a:cs typeface="Times New Roman" panose="02020603050405020304" pitchFamily="18" charset="0"/>
              </a:rPr>
              <a:t>Five-year online sales data</a:t>
            </a:r>
          </a:p>
          <a:p>
            <a:pPr indent="360000" algn="justLow" eaLnBrk="1" hangingPunct="1">
              <a:spcBef>
                <a:spcPct val="0"/>
              </a:spcBef>
            </a:pPr>
            <a:r>
              <a:rPr lang="en-US" altLang="en-US" sz="2800" dirty="0">
                <a:latin typeface="Times New Roman" panose="02020603050405020304" pitchFamily="18" charset="0"/>
                <a:cs typeface="Times New Roman" panose="02020603050405020304" pitchFamily="18" charset="0"/>
              </a:rPr>
              <a:t>Extended RFM–Qty feature extraction  </a:t>
            </a:r>
          </a:p>
          <a:p>
            <a:pPr indent="360000" algn="justLow" eaLnBrk="1" hangingPunct="1">
              <a:spcBef>
                <a:spcPct val="0"/>
              </a:spcBef>
            </a:pPr>
            <a:r>
              <a:rPr lang="en-US" altLang="en-US" sz="2800" dirty="0">
                <a:latin typeface="Times New Roman" panose="02020603050405020304" pitchFamily="18" charset="0"/>
                <a:cs typeface="Times New Roman" panose="02020603050405020304" pitchFamily="18" charset="0"/>
              </a:rPr>
              <a:t>Normalization and DBSCAN-based noise removal  </a:t>
            </a:r>
          </a:p>
          <a:p>
            <a:pPr indent="360000" algn="justLow" eaLnBrk="1" hangingPunct="1">
              <a:spcBef>
                <a:spcPct val="0"/>
              </a:spcBef>
            </a:pPr>
            <a:r>
              <a:rPr lang="en-US" altLang="en-US" sz="2800" dirty="0">
                <a:latin typeface="Times New Roman" panose="02020603050405020304" pitchFamily="18" charset="0"/>
                <a:cs typeface="Times New Roman" panose="02020603050405020304" pitchFamily="18" charset="0"/>
              </a:rPr>
              <a:t>• K-Means / </a:t>
            </a:r>
            <a:r>
              <a:rPr lang="en-US" altLang="en-US" sz="2800" dirty="0" err="1">
                <a:latin typeface="Times New Roman" panose="02020603050405020304" pitchFamily="18" charset="0"/>
                <a:cs typeface="Times New Roman" panose="02020603050405020304" pitchFamily="18" charset="0"/>
              </a:rPr>
              <a:t>MiniBatchK</a:t>
            </a:r>
            <a:r>
              <a:rPr lang="en-US" altLang="en-US" sz="2800" dirty="0">
                <a:latin typeface="Times New Roman" panose="02020603050405020304" pitchFamily="18" charset="0"/>
                <a:cs typeface="Times New Roman" panose="02020603050405020304" pitchFamily="18" charset="0"/>
              </a:rPr>
              <a:t>-Means clustering (k = 8)</a:t>
            </a:r>
          </a:p>
          <a:p>
            <a:pPr indent="360000" algn="justLow" eaLnBrk="1" hangingPunct="1">
              <a:spcBef>
                <a:spcPct val="0"/>
              </a:spcBef>
            </a:pPr>
            <a:r>
              <a:rPr lang="en-US" altLang="en-US" sz="2800" dirty="0">
                <a:latin typeface="Times New Roman" panose="02020603050405020304" pitchFamily="18" charset="0"/>
                <a:cs typeface="Times New Roman" panose="02020603050405020304" pitchFamily="18" charset="0"/>
              </a:rPr>
              <a:t>Internal evaluation and PCA visualization</a:t>
            </a:r>
          </a:p>
        </p:txBody>
      </p:sp>
      <p:sp>
        <p:nvSpPr>
          <p:cNvPr id="9" name="TextBox 20">
            <a:extLst>
              <a:ext uri="{FF2B5EF4-FFF2-40B4-BE49-F238E27FC236}">
                <a16:creationId xmlns:a16="http://schemas.microsoft.com/office/drawing/2014/main" id="{F6F690D1-0E05-3FB3-8EFD-F5F64AB62B60}"/>
              </a:ext>
            </a:extLst>
          </p:cNvPr>
          <p:cNvSpPr txBox="1">
            <a:spLocks noChangeArrowheads="1"/>
          </p:cNvSpPr>
          <p:nvPr/>
        </p:nvSpPr>
        <p:spPr bwMode="auto">
          <a:xfrm>
            <a:off x="14472231" y="9614892"/>
            <a:ext cx="6408711" cy="8279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436563">
              <a:spcBef>
                <a:spcPct val="20000"/>
              </a:spcBef>
              <a:buFont typeface="Arial" panose="020B0604020202020204" pitchFamily="34" charset="0"/>
              <a:buChar char="•"/>
              <a:defRPr sz="101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8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76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63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6300">
                <a:solidFill>
                  <a:schemeClr val="tx1"/>
                </a:solidFill>
                <a:latin typeface="Calibri" panose="020F0502020204030204" pitchFamily="34" charset="0"/>
              </a:defRPr>
            </a:lvl5pPr>
            <a:lvl6pPr marL="25146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6pPr>
            <a:lvl7pPr marL="29718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7pPr>
            <a:lvl8pPr marL="34290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8pPr>
            <a:lvl9pPr marL="38862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9pPr>
          </a:lstStyle>
          <a:p>
            <a:pPr indent="360000" algn="just" eaLnBrk="1" hangingPunct="1">
              <a:spcBef>
                <a:spcPct val="0"/>
              </a:spcBef>
            </a:pPr>
            <a:r>
              <a:rPr lang="en-US" altLang="en-US" sz="2800" dirty="0">
                <a:latin typeface="Times New Roman" panose="02020603050405020304" pitchFamily="18" charset="0"/>
                <a:cs typeface="Times New Roman" panose="02020603050405020304" pitchFamily="18" charset="0"/>
              </a:rPr>
              <a:t>DBSCAN-based denoising significantly improved clustering quality and reduced the impact of outliers</a:t>
            </a:r>
          </a:p>
          <a:p>
            <a:pPr indent="0" algn="just" eaLnBrk="1" hangingPunct="1">
              <a:spcBef>
                <a:spcPct val="0"/>
              </a:spcBef>
              <a:buNone/>
            </a:pPr>
            <a:endParaRPr lang="en-US" altLang="en-US" sz="2800" dirty="0">
              <a:latin typeface="Times New Roman" panose="02020603050405020304" pitchFamily="18" charset="0"/>
              <a:cs typeface="Times New Roman" panose="02020603050405020304" pitchFamily="18" charset="0"/>
            </a:endParaRPr>
          </a:p>
          <a:p>
            <a:pPr indent="360000" algn="just" eaLnBrk="1" hangingPunct="1">
              <a:spcBef>
                <a:spcPct val="0"/>
              </a:spcBef>
            </a:pPr>
            <a:r>
              <a:rPr lang="en-US" altLang="en-US" sz="2800" dirty="0">
                <a:latin typeface="Times New Roman" panose="02020603050405020304" pitchFamily="18" charset="0"/>
                <a:cs typeface="Times New Roman" panose="02020603050405020304" pitchFamily="18" charset="0"/>
              </a:rPr>
              <a:t>The hybrid DBSCAN + K-Means framework outperformed standalone clustering methods</a:t>
            </a:r>
          </a:p>
          <a:p>
            <a:pPr indent="0" algn="just" eaLnBrk="1" hangingPunct="1">
              <a:spcBef>
                <a:spcPct val="0"/>
              </a:spcBef>
              <a:buNone/>
            </a:pPr>
            <a:r>
              <a:rPr lang="en-US" altLang="en-US" sz="2800" dirty="0">
                <a:latin typeface="Times New Roman" panose="02020603050405020304" pitchFamily="18" charset="0"/>
                <a:cs typeface="Times New Roman" panose="02020603050405020304" pitchFamily="18" charset="0"/>
              </a:rPr>
              <a:t> </a:t>
            </a:r>
          </a:p>
          <a:p>
            <a:pPr indent="0" algn="just" eaLnBrk="1" hangingPunct="1">
              <a:spcBef>
                <a:spcPct val="0"/>
              </a:spcBef>
              <a:buNone/>
            </a:pPr>
            <a:r>
              <a:rPr lang="en-US" altLang="en-US" sz="2800" dirty="0">
                <a:latin typeface="Times New Roman" panose="02020603050405020304" pitchFamily="18" charset="0"/>
                <a:cs typeface="Times New Roman" panose="02020603050405020304" pitchFamily="18" charset="0"/>
              </a:rPr>
              <a:t>• The resulting customer segments were stable, interpretable, and behaviorally meaningful</a:t>
            </a:r>
          </a:p>
          <a:p>
            <a:pPr indent="360000" algn="just" eaLnBrk="1" hangingPunct="1">
              <a:spcBef>
                <a:spcPct val="0"/>
              </a:spcBef>
            </a:pPr>
            <a:endParaRPr lang="en-US" altLang="en-US" sz="2800" dirty="0">
              <a:latin typeface="Times New Roman" panose="02020603050405020304" pitchFamily="18" charset="0"/>
              <a:cs typeface="Times New Roman" panose="02020603050405020304" pitchFamily="18" charset="0"/>
            </a:endParaRPr>
          </a:p>
          <a:p>
            <a:pPr indent="0" algn="just" eaLnBrk="1" hangingPunct="1">
              <a:spcBef>
                <a:spcPct val="0"/>
              </a:spcBef>
              <a:buNone/>
            </a:pPr>
            <a:r>
              <a:rPr lang="en-US" altLang="en-US" sz="2800" dirty="0">
                <a:latin typeface="Times New Roman" panose="02020603050405020304" pitchFamily="18" charset="0"/>
                <a:cs typeface="Times New Roman" panose="02020603050405020304" pitchFamily="18" charset="0"/>
              </a:rPr>
              <a:t>• The proposed framework provides a practical basis for data-driven marketing, targeting, and retention strategies</a:t>
            </a:r>
          </a:p>
          <a:p>
            <a:pPr indent="0" algn="just" eaLnBrk="1" hangingPunct="1">
              <a:spcBef>
                <a:spcPct val="0"/>
              </a:spcBef>
              <a:buNone/>
            </a:pPr>
            <a:endParaRPr lang="en-US" altLang="en-US" sz="2800" dirty="0">
              <a:latin typeface="Times New Roman" panose="02020603050405020304" pitchFamily="18" charset="0"/>
              <a:cs typeface="Times New Roman" panose="02020603050405020304" pitchFamily="18" charset="0"/>
            </a:endParaRPr>
          </a:p>
          <a:p>
            <a:pPr indent="0" algn="just" eaLnBrk="1" hangingPunct="1">
              <a:spcBef>
                <a:spcPct val="0"/>
              </a:spcBef>
              <a:buNone/>
            </a:pPr>
            <a:r>
              <a:rPr lang="en-US" sz="2800" dirty="0">
                <a:latin typeface="Times New Roman" panose="02020603050405020304" pitchFamily="18" charset="0"/>
                <a:cs typeface="+mj-cs"/>
              </a:rPr>
              <a:t>• The identified segments enable more personalized and effective customer engagement</a:t>
            </a:r>
          </a:p>
        </p:txBody>
      </p:sp>
      <p:sp>
        <p:nvSpPr>
          <p:cNvPr id="10" name="TextBox 20">
            <a:extLst>
              <a:ext uri="{FF2B5EF4-FFF2-40B4-BE49-F238E27FC236}">
                <a16:creationId xmlns:a16="http://schemas.microsoft.com/office/drawing/2014/main" id="{42E0D87A-4B82-381B-130B-35094F0AC8C2}"/>
              </a:ext>
            </a:extLst>
          </p:cNvPr>
          <p:cNvSpPr txBox="1">
            <a:spLocks noChangeArrowheads="1"/>
          </p:cNvSpPr>
          <p:nvPr/>
        </p:nvSpPr>
        <p:spPr bwMode="auto">
          <a:xfrm>
            <a:off x="14436229" y="20610214"/>
            <a:ext cx="6408711" cy="91409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436563">
              <a:spcBef>
                <a:spcPct val="20000"/>
              </a:spcBef>
              <a:buFont typeface="Arial" panose="020B0604020202020204" pitchFamily="34" charset="0"/>
              <a:buChar char="•"/>
              <a:defRPr sz="101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8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76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63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6300">
                <a:solidFill>
                  <a:schemeClr val="tx1"/>
                </a:solidFill>
                <a:latin typeface="Calibri" panose="020F0502020204030204" pitchFamily="34" charset="0"/>
              </a:defRPr>
            </a:lvl5pPr>
            <a:lvl6pPr marL="25146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6pPr>
            <a:lvl7pPr marL="29718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7pPr>
            <a:lvl8pPr marL="34290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8pPr>
            <a:lvl9pPr marL="38862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9pPr>
          </a:lstStyle>
          <a:p>
            <a:pPr algn="just" eaLnBrk="1" hangingPunct="1">
              <a:spcBef>
                <a:spcPct val="0"/>
              </a:spcBef>
              <a:buFontTx/>
              <a:buNone/>
            </a:pPr>
            <a:r>
              <a:rPr lang="en-US" altLang="en-US" sz="2800" dirty="0">
                <a:latin typeface="Times New Roman" panose="02020603050405020304" pitchFamily="18" charset="0"/>
                <a:cs typeface="Times New Roman" panose="02020603050405020304" pitchFamily="18" charset="0"/>
              </a:rPr>
              <a:t>[1]	M. </a:t>
            </a:r>
            <a:r>
              <a:rPr lang="en-US" altLang="en-US" sz="2800" dirty="0" err="1">
                <a:latin typeface="Times New Roman" panose="02020603050405020304" pitchFamily="18" charset="0"/>
                <a:cs typeface="Times New Roman" panose="02020603050405020304" pitchFamily="18" charset="0"/>
              </a:rPr>
              <a:t>Zaghloul</a:t>
            </a:r>
            <a:r>
              <a:rPr lang="en-US" altLang="en-US" sz="2800" dirty="0">
                <a:latin typeface="Times New Roman" panose="02020603050405020304" pitchFamily="18" charset="0"/>
                <a:cs typeface="Times New Roman" panose="02020603050405020304" pitchFamily="18" charset="0"/>
              </a:rPr>
              <a:t>, S. Barakat, and A. </a:t>
            </a:r>
            <a:r>
              <a:rPr lang="en-US" altLang="en-US" sz="2800" dirty="0" err="1">
                <a:latin typeface="Times New Roman" panose="02020603050405020304" pitchFamily="18" charset="0"/>
                <a:cs typeface="Times New Roman" panose="02020603050405020304" pitchFamily="18" charset="0"/>
              </a:rPr>
              <a:t>Rezk</a:t>
            </a:r>
            <a:r>
              <a:rPr lang="en-US" altLang="en-US" sz="2800" dirty="0">
                <a:latin typeface="Times New Roman" panose="02020603050405020304" pitchFamily="18" charset="0"/>
                <a:cs typeface="Times New Roman" panose="02020603050405020304" pitchFamily="18" charset="0"/>
              </a:rPr>
              <a:t>, “Enhancing customer retention in online retail through a hybrid RFM, K-Means, and deep neural network approach,” Expert Systems with Applications, vol. 257, 2025, </a:t>
            </a:r>
            <a:r>
              <a:rPr lang="en-US" altLang="en-US" sz="2800" dirty="0" err="1">
                <a:latin typeface="Times New Roman" panose="02020603050405020304" pitchFamily="18" charset="0"/>
                <a:cs typeface="Times New Roman" panose="02020603050405020304" pitchFamily="18" charset="0"/>
              </a:rPr>
              <a:t>doi</a:t>
            </a:r>
            <a:r>
              <a:rPr lang="en-US" altLang="en-US" sz="2800" dirty="0">
                <a:latin typeface="Times New Roman" panose="02020603050405020304" pitchFamily="18" charset="0"/>
                <a:cs typeface="Times New Roman" panose="02020603050405020304" pitchFamily="18" charset="0"/>
              </a:rPr>
              <a:t>: 10.1016/j.eswa.2025.126789.</a:t>
            </a:r>
          </a:p>
          <a:p>
            <a:pPr algn="just" eaLnBrk="1" hangingPunct="1">
              <a:spcBef>
                <a:spcPct val="0"/>
              </a:spcBef>
              <a:buFontTx/>
              <a:buNone/>
            </a:pPr>
            <a:r>
              <a:rPr lang="en-US" altLang="en-US" sz="2800" dirty="0">
                <a:latin typeface="Times New Roman" panose="02020603050405020304" pitchFamily="18" charset="0"/>
                <a:cs typeface="Times New Roman" panose="02020603050405020304" pitchFamily="18" charset="0"/>
              </a:rPr>
              <a:t>[2]	C. </a:t>
            </a:r>
            <a:r>
              <a:rPr lang="en-US" altLang="en-US" sz="2800" dirty="0" err="1">
                <a:latin typeface="Times New Roman" panose="02020603050405020304" pitchFamily="18" charset="0"/>
                <a:cs typeface="Times New Roman" panose="02020603050405020304" pitchFamily="18" charset="0"/>
              </a:rPr>
              <a:t>Rungruang</a:t>
            </a:r>
            <a:r>
              <a:rPr lang="en-US" altLang="en-US" sz="2800" dirty="0">
                <a:latin typeface="Times New Roman" panose="02020603050405020304" pitchFamily="18" charset="0"/>
                <a:cs typeface="Times New Roman" panose="02020603050405020304" pitchFamily="18" charset="0"/>
              </a:rPr>
              <a:t>, P. </a:t>
            </a:r>
            <a:r>
              <a:rPr lang="en-US" altLang="en-US" sz="2800" dirty="0" err="1">
                <a:latin typeface="Times New Roman" panose="02020603050405020304" pitchFamily="18" charset="0"/>
                <a:cs typeface="Times New Roman" panose="02020603050405020304" pitchFamily="18" charset="0"/>
              </a:rPr>
              <a:t>Riyapan</a:t>
            </a:r>
            <a:r>
              <a:rPr lang="en-US" altLang="en-US" sz="2800" dirty="0">
                <a:latin typeface="Times New Roman" panose="02020603050405020304" pitchFamily="18" charset="0"/>
                <a:cs typeface="Times New Roman" panose="02020603050405020304" pitchFamily="18" charset="0"/>
              </a:rPr>
              <a:t>, A. </a:t>
            </a:r>
            <a:r>
              <a:rPr lang="en-US" altLang="en-US" sz="2800" dirty="0" err="1">
                <a:latin typeface="Times New Roman" panose="02020603050405020304" pitchFamily="18" charset="0"/>
                <a:cs typeface="Times New Roman" panose="02020603050405020304" pitchFamily="18" charset="0"/>
              </a:rPr>
              <a:t>Intarasit</a:t>
            </a:r>
            <a:r>
              <a:rPr lang="en-US" altLang="en-US" sz="2800" dirty="0">
                <a:latin typeface="Times New Roman" panose="02020603050405020304" pitchFamily="18" charset="0"/>
                <a:cs typeface="Times New Roman" panose="02020603050405020304" pitchFamily="18" charset="0"/>
              </a:rPr>
              <a:t>, K. </a:t>
            </a:r>
            <a:r>
              <a:rPr lang="en-US" altLang="en-US" sz="2800" dirty="0" err="1">
                <a:latin typeface="Times New Roman" panose="02020603050405020304" pitchFamily="18" charset="0"/>
                <a:cs typeface="Times New Roman" panose="02020603050405020304" pitchFamily="18" charset="0"/>
              </a:rPr>
              <a:t>Chuarkham</a:t>
            </a:r>
            <a:r>
              <a:rPr lang="en-US" altLang="en-US" sz="2800" dirty="0">
                <a:latin typeface="Times New Roman" panose="02020603050405020304" pitchFamily="18" charset="0"/>
                <a:cs typeface="Times New Roman" panose="02020603050405020304" pitchFamily="18" charset="0"/>
              </a:rPr>
              <a:t>, and J. </a:t>
            </a:r>
            <a:r>
              <a:rPr lang="en-US" altLang="en-US" sz="2800" dirty="0" err="1">
                <a:latin typeface="Times New Roman" panose="02020603050405020304" pitchFamily="18" charset="0"/>
                <a:cs typeface="Times New Roman" panose="02020603050405020304" pitchFamily="18" charset="0"/>
              </a:rPr>
              <a:t>Muangprathub</a:t>
            </a:r>
            <a:r>
              <a:rPr lang="en-US" altLang="en-US" sz="2800" dirty="0">
                <a:latin typeface="Times New Roman" panose="02020603050405020304" pitchFamily="18" charset="0"/>
                <a:cs typeface="Times New Roman" panose="02020603050405020304" pitchFamily="18" charset="0"/>
              </a:rPr>
              <a:t>,“RFM model customer segmentation based on hierarchical approach using FCA,” Expert Systems with Applications, vol. 237, p. 121449, 2024, </a:t>
            </a:r>
            <a:r>
              <a:rPr lang="en-US" altLang="en-US" sz="2800" dirty="0" err="1">
                <a:latin typeface="Times New Roman" panose="02020603050405020304" pitchFamily="18" charset="0"/>
                <a:cs typeface="Times New Roman" panose="02020603050405020304" pitchFamily="18" charset="0"/>
              </a:rPr>
              <a:t>doi</a:t>
            </a:r>
            <a:r>
              <a:rPr lang="en-US" altLang="en-US" sz="2800" dirty="0">
                <a:latin typeface="Times New Roman" panose="02020603050405020304" pitchFamily="18" charset="0"/>
                <a:cs typeface="Times New Roman" panose="02020603050405020304" pitchFamily="18" charset="0"/>
              </a:rPr>
              <a:t>: 10.1016/j.eswa.2023.121449.</a:t>
            </a:r>
          </a:p>
          <a:p>
            <a:pPr algn="just" eaLnBrk="1" hangingPunct="1">
              <a:spcBef>
                <a:spcPct val="0"/>
              </a:spcBef>
              <a:buFontTx/>
              <a:buNone/>
            </a:pPr>
            <a:r>
              <a:rPr lang="en-US" altLang="en-US" sz="2800" dirty="0">
                <a:latin typeface="Times New Roman" panose="02020603050405020304" pitchFamily="18" charset="0"/>
                <a:cs typeface="Times New Roman" panose="02020603050405020304" pitchFamily="18" charset="0"/>
              </a:rPr>
              <a:t> [3]	A. M. Ikotun, E. </a:t>
            </a:r>
            <a:r>
              <a:rPr lang="en-US" altLang="en-US" sz="2800" dirty="0" err="1">
                <a:latin typeface="Times New Roman" panose="02020603050405020304" pitchFamily="18" charset="0"/>
                <a:cs typeface="Times New Roman" panose="02020603050405020304" pitchFamily="18" charset="0"/>
              </a:rPr>
              <a:t>Adetiba</a:t>
            </a:r>
            <a:r>
              <a:rPr lang="en-US" altLang="en-US" sz="2800" dirty="0">
                <a:latin typeface="Times New Roman" panose="02020603050405020304" pitchFamily="18" charset="0"/>
                <a:cs typeface="Times New Roman" panose="02020603050405020304" pitchFamily="18" charset="0"/>
              </a:rPr>
              <a:t>, T. Alaba, and A. O. Ogunleye, “Cluster validity indices for automatic clustering: A review,” </a:t>
            </a:r>
            <a:r>
              <a:rPr lang="en-US" altLang="en-US" sz="2800" dirty="0" err="1">
                <a:latin typeface="Times New Roman" panose="02020603050405020304" pitchFamily="18" charset="0"/>
                <a:cs typeface="Times New Roman" panose="02020603050405020304" pitchFamily="18" charset="0"/>
              </a:rPr>
              <a:t>Heliyon</a:t>
            </a:r>
            <a:r>
              <a:rPr lang="en-US" altLang="en-US" sz="2800" dirty="0">
                <a:latin typeface="Times New Roman" panose="02020603050405020304" pitchFamily="18" charset="0"/>
                <a:cs typeface="Times New Roman" panose="02020603050405020304" pitchFamily="18" charset="0"/>
              </a:rPr>
              <a:t>, vol. 11, no. 3, e24456, 2025, </a:t>
            </a:r>
            <a:r>
              <a:rPr lang="en-US" altLang="en-US" sz="2800" dirty="0" err="1">
                <a:latin typeface="Times New Roman" panose="02020603050405020304" pitchFamily="18" charset="0"/>
                <a:cs typeface="Times New Roman" panose="02020603050405020304" pitchFamily="18" charset="0"/>
              </a:rPr>
              <a:t>doi</a:t>
            </a:r>
            <a:r>
              <a:rPr lang="en-US" altLang="en-US" sz="2800" dirty="0">
                <a:latin typeface="Times New Roman" panose="02020603050405020304" pitchFamily="18" charset="0"/>
                <a:cs typeface="Times New Roman" panose="02020603050405020304" pitchFamily="18" charset="0"/>
              </a:rPr>
              <a:t>: 10.1016/j.heliyon.2025.e24456 </a:t>
            </a:r>
          </a:p>
          <a:p>
            <a:pPr algn="just" eaLnBrk="1" hangingPunct="1">
              <a:spcBef>
                <a:spcPct val="0"/>
              </a:spcBef>
              <a:buFontTx/>
              <a:buNone/>
            </a:pPr>
            <a:endParaRPr lang="en-US" altLang="en-US" sz="2800" dirty="0">
              <a:latin typeface="Times New Roman" panose="02020603050405020304" pitchFamily="18" charset="0"/>
              <a:cs typeface="Times New Roman" panose="02020603050405020304" pitchFamily="18" charset="0"/>
            </a:endParaRPr>
          </a:p>
        </p:txBody>
      </p:sp>
      <p:sp>
        <p:nvSpPr>
          <p:cNvPr id="11" name="TextBox 20">
            <a:extLst>
              <a:ext uri="{FF2B5EF4-FFF2-40B4-BE49-F238E27FC236}">
                <a16:creationId xmlns:a16="http://schemas.microsoft.com/office/drawing/2014/main" id="{E85D5BD9-BFC5-1746-4F06-B6379B50761D}"/>
              </a:ext>
            </a:extLst>
          </p:cNvPr>
          <p:cNvSpPr txBox="1">
            <a:spLocks noChangeArrowheads="1"/>
          </p:cNvSpPr>
          <p:nvPr/>
        </p:nvSpPr>
        <p:spPr bwMode="auto">
          <a:xfrm>
            <a:off x="7523460" y="20610214"/>
            <a:ext cx="6408712" cy="91409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436563">
              <a:spcBef>
                <a:spcPct val="20000"/>
              </a:spcBef>
              <a:buFont typeface="Arial" panose="020B0604020202020204" pitchFamily="34" charset="0"/>
              <a:buChar char="•"/>
              <a:defRPr sz="101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8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76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63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6300">
                <a:solidFill>
                  <a:schemeClr val="tx1"/>
                </a:solidFill>
                <a:latin typeface="Calibri" panose="020F0502020204030204" pitchFamily="34" charset="0"/>
              </a:defRPr>
            </a:lvl5pPr>
            <a:lvl6pPr marL="25146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6pPr>
            <a:lvl7pPr marL="29718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7pPr>
            <a:lvl8pPr marL="34290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8pPr>
            <a:lvl9pPr marL="38862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9pPr>
          </a:lstStyle>
          <a:p>
            <a:pPr indent="360000" algn="just" eaLnBrk="1" hangingPunct="1">
              <a:spcBef>
                <a:spcPct val="0"/>
              </a:spcBef>
            </a:pPr>
            <a:r>
              <a:rPr lang="en-US" altLang="en-US" sz="2800" dirty="0">
                <a:latin typeface="Times New Roman" panose="02020603050405020304" pitchFamily="18" charset="0"/>
                <a:cs typeface="Times New Roman" panose="02020603050405020304" pitchFamily="18" charset="0"/>
              </a:rPr>
              <a:t>Optimal number of clusters: k = 8  </a:t>
            </a:r>
          </a:p>
          <a:p>
            <a:pPr indent="360000" algn="just" eaLnBrk="1" hangingPunct="1">
              <a:spcBef>
                <a:spcPct val="0"/>
              </a:spcBef>
              <a:buNone/>
            </a:pPr>
            <a:endParaRPr lang="en-US" altLang="en-US" sz="2800" dirty="0">
              <a:latin typeface="Times New Roman" panose="02020603050405020304" pitchFamily="18" charset="0"/>
              <a:cs typeface="Times New Roman" panose="02020603050405020304" pitchFamily="18" charset="0"/>
            </a:endParaRPr>
          </a:p>
          <a:p>
            <a:pPr indent="360000" algn="just" eaLnBrk="1" hangingPunct="1">
              <a:spcBef>
                <a:spcPct val="0"/>
              </a:spcBef>
            </a:pPr>
            <a:r>
              <a:rPr lang="en-US" altLang="en-US" sz="2800" dirty="0">
                <a:latin typeface="Times New Roman" panose="02020603050405020304" pitchFamily="18" charset="0"/>
                <a:cs typeface="Times New Roman" panose="02020603050405020304" pitchFamily="18" charset="0"/>
              </a:rPr>
              <a:t>DBSCAN removed approximately 3.28% noisy data </a:t>
            </a:r>
          </a:p>
          <a:p>
            <a:pPr indent="360000" algn="just" eaLnBrk="1" hangingPunct="1">
              <a:spcBef>
                <a:spcPct val="0"/>
              </a:spcBef>
              <a:buNone/>
            </a:pPr>
            <a:endParaRPr lang="en-US" altLang="en-US" sz="2800" dirty="0">
              <a:latin typeface="Times New Roman" panose="02020603050405020304" pitchFamily="18" charset="0"/>
              <a:cs typeface="Times New Roman" panose="02020603050405020304" pitchFamily="18" charset="0"/>
            </a:endParaRPr>
          </a:p>
          <a:p>
            <a:pPr indent="360000" algn="just" eaLnBrk="1" hangingPunct="1">
              <a:spcBef>
                <a:spcPct val="0"/>
              </a:spcBef>
            </a:pPr>
            <a:r>
              <a:rPr lang="en-US" altLang="en-US" sz="2800" dirty="0">
                <a:latin typeface="Times New Roman" panose="02020603050405020304" pitchFamily="18" charset="0"/>
                <a:cs typeface="Times New Roman" panose="02020603050405020304" pitchFamily="18" charset="0"/>
              </a:rPr>
              <a:t>Silhouette score improved from 0.3876 to 0.3967</a:t>
            </a:r>
          </a:p>
          <a:p>
            <a:pPr indent="360000" algn="just" eaLnBrk="1" hangingPunct="1">
              <a:spcBef>
                <a:spcPct val="0"/>
              </a:spcBef>
            </a:pPr>
            <a:endParaRPr lang="en-US" altLang="en-US" sz="2800" dirty="0">
              <a:latin typeface="Times New Roman" panose="02020603050405020304" pitchFamily="18" charset="0"/>
              <a:cs typeface="Times New Roman" panose="02020603050405020304" pitchFamily="18" charset="0"/>
            </a:endParaRPr>
          </a:p>
          <a:p>
            <a:pPr indent="360000" algn="just" eaLnBrk="1" hangingPunct="1">
              <a:spcBef>
                <a:spcPct val="0"/>
              </a:spcBef>
            </a:pPr>
            <a:r>
              <a:rPr lang="en-US" altLang="en-US" sz="2800" dirty="0">
                <a:latin typeface="Times New Roman" panose="02020603050405020304" pitchFamily="18" charset="0"/>
                <a:cs typeface="Times New Roman" panose="02020603050405020304" pitchFamily="18" charset="0"/>
              </a:rPr>
              <a:t>Davies–Bouldin index reduced from 0.9182 to 0.9022  </a:t>
            </a:r>
          </a:p>
          <a:p>
            <a:pPr indent="360000" algn="just" eaLnBrk="1" hangingPunct="1">
              <a:spcBef>
                <a:spcPct val="0"/>
              </a:spcBef>
              <a:buNone/>
            </a:pPr>
            <a:endParaRPr lang="en-US" altLang="en-US" sz="2800" dirty="0">
              <a:latin typeface="Times New Roman" panose="02020603050405020304" pitchFamily="18" charset="0"/>
              <a:cs typeface="Times New Roman" panose="02020603050405020304" pitchFamily="18" charset="0"/>
            </a:endParaRPr>
          </a:p>
          <a:p>
            <a:pPr indent="360000" algn="just" eaLnBrk="1" hangingPunct="1">
              <a:spcBef>
                <a:spcPct val="0"/>
              </a:spcBef>
            </a:pPr>
            <a:r>
              <a:rPr lang="en-US" altLang="en-US" sz="2800" dirty="0">
                <a:latin typeface="Times New Roman" panose="02020603050405020304" pitchFamily="18" charset="0"/>
                <a:cs typeface="Times New Roman" panose="02020603050405020304" pitchFamily="18" charset="0"/>
              </a:rPr>
              <a:t> PCA showed clearer cluster separation  </a:t>
            </a:r>
          </a:p>
          <a:p>
            <a:pPr indent="360000" algn="just" eaLnBrk="1" hangingPunct="1">
              <a:spcBef>
                <a:spcPct val="0"/>
              </a:spcBef>
              <a:buNone/>
            </a:pPr>
            <a:endParaRPr lang="en-US" altLang="en-US" sz="2800" dirty="0">
              <a:latin typeface="Times New Roman" panose="02020603050405020304" pitchFamily="18" charset="0"/>
              <a:cs typeface="Times New Roman" panose="02020603050405020304" pitchFamily="18" charset="0"/>
            </a:endParaRPr>
          </a:p>
          <a:p>
            <a:pPr indent="360000" algn="just" eaLnBrk="1" hangingPunct="1">
              <a:spcBef>
                <a:spcPct val="0"/>
              </a:spcBef>
            </a:pPr>
            <a:r>
              <a:rPr lang="en-US" altLang="en-US" sz="2800" dirty="0">
                <a:latin typeface="Times New Roman" panose="02020603050405020304" pitchFamily="18" charset="0"/>
                <a:cs typeface="Times New Roman" panose="02020603050405020304" pitchFamily="18" charset="0"/>
              </a:rPr>
              <a:t>Eight meaningful customer segments were identified</a:t>
            </a:r>
          </a:p>
          <a:p>
            <a:pPr indent="360000" algn="just" eaLnBrk="1" hangingPunct="1">
              <a:spcBef>
                <a:spcPct val="0"/>
              </a:spcBef>
            </a:pPr>
            <a:endParaRPr lang="en-US" altLang="en-US" sz="2800" dirty="0">
              <a:latin typeface="Times New Roman" panose="02020603050405020304" pitchFamily="18" charset="0"/>
              <a:cs typeface="Times New Roman" panose="02020603050405020304" pitchFamily="18" charset="0"/>
            </a:endParaRPr>
          </a:p>
          <a:p>
            <a:pPr indent="360000" algn="just" eaLnBrk="1" hangingPunct="1">
              <a:spcBef>
                <a:spcPct val="0"/>
              </a:spcBef>
            </a:pPr>
            <a:r>
              <a:rPr lang="en-US" altLang="en-US" sz="2800" dirty="0">
                <a:latin typeface="Times New Roman" panose="02020603050405020304" pitchFamily="18" charset="0"/>
                <a:cs typeface="Times New Roman" panose="02020603050405020304" pitchFamily="18" charset="0"/>
              </a:rPr>
              <a:t>The final model produced interpretable and actionable segments</a:t>
            </a:r>
          </a:p>
          <a:p>
            <a:pPr indent="360000" algn="just" eaLnBrk="1" hangingPunct="1">
              <a:spcBef>
                <a:spcPct val="0"/>
              </a:spcBef>
            </a:pPr>
            <a:endParaRPr lang="en-US" altLang="en-US" sz="2800" dirty="0">
              <a:latin typeface="Times New Roman" panose="02020603050405020304" pitchFamily="18" charset="0"/>
              <a:cs typeface="Times New Roman" panose="02020603050405020304" pitchFamily="18" charset="0"/>
            </a:endParaRPr>
          </a:p>
          <a:p>
            <a:pPr indent="360000" algn="just" eaLnBrk="1" hangingPunct="1">
              <a:spcBef>
                <a:spcPct val="0"/>
              </a:spcBef>
            </a:pPr>
            <a:r>
              <a:rPr lang="en-US" altLang="en-US" sz="2800" dirty="0">
                <a:latin typeface="Times New Roman" panose="02020603050405020304" pitchFamily="18" charset="0"/>
                <a:cs typeface="Times New Roman" panose="02020603050405020304" pitchFamily="18" charset="0"/>
              </a:rPr>
              <a:t> Density-based refinement improved overall clustering quality</a:t>
            </a:r>
          </a:p>
        </p:txBody>
      </p:sp>
      <p:sp>
        <p:nvSpPr>
          <p:cNvPr id="12" name="TextBox 20">
            <a:extLst>
              <a:ext uri="{FF2B5EF4-FFF2-40B4-BE49-F238E27FC236}">
                <a16:creationId xmlns:a16="http://schemas.microsoft.com/office/drawing/2014/main" id="{2824F58F-0116-4A49-C463-75D9E549C95F}"/>
              </a:ext>
            </a:extLst>
          </p:cNvPr>
          <p:cNvSpPr txBox="1">
            <a:spLocks noChangeArrowheads="1"/>
          </p:cNvSpPr>
          <p:nvPr/>
        </p:nvSpPr>
        <p:spPr bwMode="auto">
          <a:xfrm>
            <a:off x="538684" y="20682222"/>
            <a:ext cx="6408712"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436563">
              <a:spcBef>
                <a:spcPct val="20000"/>
              </a:spcBef>
              <a:buFont typeface="Arial" panose="020B0604020202020204" pitchFamily="34" charset="0"/>
              <a:buChar char="•"/>
              <a:defRPr sz="101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8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76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63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6300">
                <a:solidFill>
                  <a:schemeClr val="tx1"/>
                </a:solidFill>
                <a:latin typeface="Calibri" panose="020F0502020204030204" pitchFamily="34" charset="0"/>
              </a:defRPr>
            </a:lvl5pPr>
            <a:lvl6pPr marL="25146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6pPr>
            <a:lvl7pPr marL="29718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7pPr>
            <a:lvl8pPr marL="34290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8pPr>
            <a:lvl9pPr marL="38862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9pPr>
          </a:lstStyle>
          <a:p>
            <a:pPr indent="360000" algn="just" eaLnBrk="1" hangingPunct="1">
              <a:spcBef>
                <a:spcPct val="0"/>
              </a:spcBef>
              <a:defRPr/>
            </a:pPr>
            <a:r>
              <a:rPr kumimoji="0" lang="en-US" alt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Segment online tire customers based on purchasing behavior  </a:t>
            </a:r>
          </a:p>
          <a:p>
            <a:pPr indent="360000" algn="just" eaLnBrk="1" hangingPunct="1">
              <a:spcBef>
                <a:spcPct val="0"/>
              </a:spcBef>
              <a:defRPr/>
            </a:pPr>
            <a:r>
              <a:rPr kumimoji="0" lang="en-US" alt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Extend the RFM model using quantity-related features  </a:t>
            </a:r>
          </a:p>
          <a:p>
            <a:pPr indent="360000" algn="just" eaLnBrk="1" hangingPunct="1">
              <a:spcBef>
                <a:spcPct val="0"/>
              </a:spcBef>
              <a:defRPr/>
            </a:pPr>
            <a:r>
              <a:rPr kumimoji="0" lang="en-US" alt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Compare K-Means, </a:t>
            </a:r>
            <a:r>
              <a:rPr kumimoji="0" lang="en-US" alt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MiniBatchK</a:t>
            </a:r>
            <a:r>
              <a:rPr kumimoji="0" lang="en-US" alt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-Means, and DBSCAN  </a:t>
            </a:r>
          </a:p>
          <a:p>
            <a:pPr indent="360000" algn="just" eaLnBrk="1" hangingPunct="1">
              <a:spcBef>
                <a:spcPct val="0"/>
              </a:spcBef>
              <a:defRPr/>
            </a:pPr>
            <a:r>
              <a:rPr kumimoji="0" lang="en-US" alt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Support data-driven marketing decisions  </a:t>
            </a:r>
          </a:p>
          <a:p>
            <a:pPr indent="360000" algn="just" eaLnBrk="1" hangingPunct="1">
              <a:spcBef>
                <a:spcPct val="0"/>
              </a:spcBef>
              <a:buNone/>
              <a:defRPr/>
            </a:pPr>
            <a:r>
              <a:rPr kumimoji="0" lang="en-US" alt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Due to space limitations, five representative segments from the final eight clusters are summarized below.</a:t>
            </a:r>
          </a:p>
        </p:txBody>
      </p:sp>
      <p:graphicFrame>
        <p:nvGraphicFramePr>
          <p:cNvPr id="19" name="Diagram 18">
            <a:extLst>
              <a:ext uri="{FF2B5EF4-FFF2-40B4-BE49-F238E27FC236}">
                <a16:creationId xmlns:a16="http://schemas.microsoft.com/office/drawing/2014/main" id="{9B1B15E1-7F2D-BC08-1325-85D041E05348}"/>
              </a:ext>
            </a:extLst>
          </p:cNvPr>
          <p:cNvGraphicFramePr/>
          <p:nvPr>
            <p:extLst>
              <p:ext uri="{D42A27DB-BD31-4B8C-83A1-F6EECF244321}">
                <p14:modId xmlns:p14="http://schemas.microsoft.com/office/powerpoint/2010/main" val="4073058278"/>
              </p:ext>
            </p:extLst>
          </p:nvPr>
        </p:nvGraphicFramePr>
        <p:xfrm>
          <a:off x="7487456" y="13481422"/>
          <a:ext cx="6408711" cy="51839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0" name="Table 19">
            <a:extLst>
              <a:ext uri="{FF2B5EF4-FFF2-40B4-BE49-F238E27FC236}">
                <a16:creationId xmlns:a16="http://schemas.microsoft.com/office/drawing/2014/main" id="{110F72A7-C3E8-4BD2-DC70-B8D015841012}"/>
              </a:ext>
            </a:extLst>
          </p:cNvPr>
          <p:cNvGraphicFramePr>
            <a:graphicFrameLocks noGrp="1"/>
          </p:cNvGraphicFramePr>
          <p:nvPr>
            <p:extLst>
              <p:ext uri="{D42A27DB-BD31-4B8C-83A1-F6EECF244321}">
                <p14:modId xmlns:p14="http://schemas.microsoft.com/office/powerpoint/2010/main" val="1862058760"/>
              </p:ext>
            </p:extLst>
          </p:nvPr>
        </p:nvGraphicFramePr>
        <p:xfrm>
          <a:off x="538684" y="25037686"/>
          <a:ext cx="6367710" cy="4861560"/>
        </p:xfrm>
        <a:graphic>
          <a:graphicData uri="http://schemas.openxmlformats.org/drawingml/2006/table">
            <a:tbl>
              <a:tblPr firstRow="1" firstCol="1" bandRow="1">
                <a:tableStyleId>{5C22544A-7EE6-4342-B048-85BDC9FD1C3A}</a:tableStyleId>
              </a:tblPr>
              <a:tblGrid>
                <a:gridCol w="579797">
                  <a:extLst>
                    <a:ext uri="{9D8B030D-6E8A-4147-A177-3AD203B41FA5}">
                      <a16:colId xmlns:a16="http://schemas.microsoft.com/office/drawing/2014/main" val="3939777043"/>
                    </a:ext>
                  </a:extLst>
                </a:gridCol>
                <a:gridCol w="1449494">
                  <a:extLst>
                    <a:ext uri="{9D8B030D-6E8A-4147-A177-3AD203B41FA5}">
                      <a16:colId xmlns:a16="http://schemas.microsoft.com/office/drawing/2014/main" val="945944641"/>
                    </a:ext>
                  </a:extLst>
                </a:gridCol>
                <a:gridCol w="1666917">
                  <a:extLst>
                    <a:ext uri="{9D8B030D-6E8A-4147-A177-3AD203B41FA5}">
                      <a16:colId xmlns:a16="http://schemas.microsoft.com/office/drawing/2014/main" val="77244889"/>
                    </a:ext>
                  </a:extLst>
                </a:gridCol>
                <a:gridCol w="2671502">
                  <a:extLst>
                    <a:ext uri="{9D8B030D-6E8A-4147-A177-3AD203B41FA5}">
                      <a16:colId xmlns:a16="http://schemas.microsoft.com/office/drawing/2014/main" val="2090276089"/>
                    </a:ext>
                  </a:extLst>
                </a:gridCol>
              </a:tblGrid>
              <a:tr h="202254">
                <a:tc gridSpan="4">
                  <a:txBody>
                    <a:bodyPr/>
                    <a:lstStyle/>
                    <a:p>
                      <a:pPr algn="ctr">
                        <a:buNone/>
                      </a:pPr>
                      <a:r>
                        <a:rPr lang="en-US" sz="1400" kern="100" dirty="0">
                          <a:effectLst/>
                        </a:rPr>
                        <a:t>SELECTED SEGMENT PROFILES AND RECOMMENDED MARKETING ACTIONS</a:t>
                      </a:r>
                      <a:endParaRPr lang="en-US" sz="1400" dirty="0">
                        <a:effectLst/>
                        <a:latin typeface="Times New Roman" panose="02020603050405020304" pitchFamily="18" charset="0"/>
                        <a:ea typeface="SimSun" panose="02010600030101010101" pitchFamily="2" charset="-122"/>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96132380"/>
                  </a:ext>
                </a:extLst>
              </a:tr>
              <a:tr h="245595">
                <a:tc>
                  <a:txBody>
                    <a:bodyPr/>
                    <a:lstStyle/>
                    <a:p>
                      <a:pPr algn="ctr">
                        <a:buNone/>
                      </a:pPr>
                      <a:r>
                        <a:rPr lang="en-US" sz="1600" kern="100" dirty="0">
                          <a:effectLst/>
                        </a:rPr>
                        <a:t>Seg.</a:t>
                      </a:r>
                      <a:endParaRPr lang="en-US" sz="1600" dirty="0">
                        <a:effectLst/>
                        <a:latin typeface="Times New Roman" panose="02020603050405020304" pitchFamily="18" charset="0"/>
                        <a:ea typeface="SimSun" panose="02010600030101010101" pitchFamily="2" charset="-122"/>
                      </a:endParaRPr>
                    </a:p>
                  </a:txBody>
                  <a:tcPr marL="68580" marR="68580" marT="0" marB="0" anchor="ctr"/>
                </a:tc>
                <a:tc>
                  <a:txBody>
                    <a:bodyPr/>
                    <a:lstStyle/>
                    <a:p>
                      <a:pPr algn="ctr">
                        <a:buNone/>
                      </a:pPr>
                      <a:r>
                        <a:rPr lang="en-US" sz="1700" b="1" kern="100" dirty="0">
                          <a:effectLst/>
                          <a:latin typeface="Times New Roman" panose="02020603050405020304" pitchFamily="18" charset="0"/>
                          <a:cs typeface="Times New Roman" panose="02020603050405020304" pitchFamily="18" charset="0"/>
                        </a:rPr>
                        <a:t>Label</a:t>
                      </a:r>
                      <a:endParaRPr lang="en-US" sz="1700" b="1"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700" b="1" kern="100" dirty="0">
                          <a:effectLst/>
                          <a:latin typeface="Times New Roman" panose="02020603050405020304" pitchFamily="18" charset="0"/>
                          <a:cs typeface="Times New Roman" panose="02020603050405020304" pitchFamily="18" charset="0"/>
                        </a:rPr>
                        <a:t>Description</a:t>
                      </a:r>
                      <a:endParaRPr lang="en-US" sz="1700" b="1"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700" b="1" kern="100" dirty="0">
                          <a:effectLst/>
                          <a:latin typeface="Times New Roman" panose="02020603050405020304" pitchFamily="18" charset="0"/>
                          <a:cs typeface="Times New Roman" panose="02020603050405020304" pitchFamily="18" charset="0"/>
                        </a:rPr>
                        <a:t>Recommended Campaign</a:t>
                      </a:r>
                      <a:endParaRPr lang="en-US" sz="1700" b="1"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2469488176"/>
                  </a:ext>
                </a:extLst>
              </a:tr>
              <a:tr h="780124">
                <a:tc>
                  <a:txBody>
                    <a:bodyPr/>
                    <a:lstStyle/>
                    <a:p>
                      <a:pPr algn="ctr">
                        <a:buNone/>
                      </a:pPr>
                      <a:r>
                        <a:rPr lang="en-US" sz="2000" kern="100" dirty="0">
                          <a:effectLst/>
                          <a:latin typeface="Times New Roman" panose="02020603050405020304" pitchFamily="18" charset="0"/>
                          <a:cs typeface="Times New Roman" panose="02020603050405020304" pitchFamily="18" charset="0"/>
                        </a:rPr>
                        <a:t>C0</a:t>
                      </a:r>
                      <a:endParaRPr lang="en-US" sz="20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800" kern="100" dirty="0" err="1">
                          <a:effectLst/>
                          <a:latin typeface="Times New Roman" panose="02020603050405020304" pitchFamily="18" charset="0"/>
                          <a:cs typeface="Times New Roman" panose="02020603050405020304" pitchFamily="18" charset="0"/>
                        </a:rPr>
                        <a:t>OneOff_Low</a:t>
                      </a:r>
                      <a:endParaRPr lang="en-US" sz="18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800" kern="100" dirty="0">
                          <a:effectLst/>
                          <a:latin typeface="Times New Roman" panose="02020603050405020304" pitchFamily="18" charset="0"/>
                          <a:cs typeface="Times New Roman" panose="02020603050405020304" pitchFamily="18" charset="0"/>
                        </a:rPr>
                        <a:t>One-time low-value purchasers</a:t>
                      </a:r>
                      <a:endParaRPr lang="en-US" sz="18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800" kern="100" dirty="0">
                          <a:effectLst/>
                          <a:latin typeface="Times New Roman" panose="02020603050405020304" pitchFamily="18" charset="0"/>
                          <a:cs typeface="Times New Roman" panose="02020603050405020304" pitchFamily="18" charset="0"/>
                        </a:rPr>
                        <a:t>Minimal engagement; low ROI marketing.</a:t>
                      </a:r>
                      <a:endParaRPr lang="en-US" sz="18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59125777"/>
                  </a:ext>
                </a:extLst>
              </a:tr>
              <a:tr h="780124">
                <a:tc>
                  <a:txBody>
                    <a:bodyPr/>
                    <a:lstStyle/>
                    <a:p>
                      <a:pPr algn="ctr">
                        <a:buNone/>
                      </a:pPr>
                      <a:r>
                        <a:rPr lang="en-US" sz="2000" kern="100" dirty="0">
                          <a:effectLst/>
                          <a:latin typeface="Times New Roman" panose="02020603050405020304" pitchFamily="18" charset="0"/>
                          <a:cs typeface="Times New Roman" panose="02020603050405020304" pitchFamily="18" charset="0"/>
                        </a:rPr>
                        <a:t>C1</a:t>
                      </a:r>
                      <a:endParaRPr lang="en-US" sz="20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800" kern="100" dirty="0" err="1">
                          <a:effectLst/>
                          <a:latin typeface="Times New Roman" panose="02020603050405020304" pitchFamily="18" charset="0"/>
                          <a:cs typeface="Times New Roman" panose="02020603050405020304" pitchFamily="18" charset="0"/>
                        </a:rPr>
                        <a:t>AtRisk</a:t>
                      </a:r>
                      <a:r>
                        <a:rPr lang="en-US" sz="1800" kern="100" dirty="0">
                          <a:effectLst/>
                          <a:latin typeface="Times New Roman" panose="02020603050405020304" pitchFamily="18" charset="0"/>
                          <a:cs typeface="Times New Roman" panose="02020603050405020304" pitchFamily="18" charset="0"/>
                        </a:rPr>
                        <a:t>_</a:t>
                      </a:r>
                    </a:p>
                    <a:p>
                      <a:pPr algn="ctr">
                        <a:buNone/>
                      </a:pPr>
                      <a:r>
                        <a:rPr lang="en-US" sz="1800" kern="100" dirty="0">
                          <a:effectLst/>
                          <a:latin typeface="Times New Roman" panose="02020603050405020304" pitchFamily="18" charset="0"/>
                          <a:cs typeface="Times New Roman" panose="02020603050405020304" pitchFamily="18" charset="0"/>
                        </a:rPr>
                        <a:t>Average</a:t>
                      </a:r>
                      <a:endParaRPr lang="en-US" sz="18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800" kern="100" dirty="0">
                          <a:effectLst/>
                          <a:latin typeface="Times New Roman" panose="02020603050405020304" pitchFamily="18" charset="0"/>
                          <a:cs typeface="Times New Roman" panose="02020603050405020304" pitchFamily="18" charset="0"/>
                        </a:rPr>
                        <a:t>Moderate buyers with long inactivity</a:t>
                      </a:r>
                      <a:endParaRPr lang="en-US" sz="18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800" kern="100" dirty="0">
                          <a:effectLst/>
                          <a:latin typeface="Times New Roman" panose="02020603050405020304" pitchFamily="18" charset="0"/>
                          <a:cs typeface="Times New Roman" panose="02020603050405020304" pitchFamily="18" charset="0"/>
                        </a:rPr>
                        <a:t>Reactivation campaigns (email/SMS reminders).</a:t>
                      </a:r>
                      <a:endParaRPr lang="en-US" sz="18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19145736"/>
                  </a:ext>
                </a:extLst>
              </a:tr>
              <a:tr h="520083">
                <a:tc>
                  <a:txBody>
                    <a:bodyPr/>
                    <a:lstStyle/>
                    <a:p>
                      <a:pPr algn="ctr">
                        <a:buNone/>
                      </a:pPr>
                      <a:r>
                        <a:rPr lang="en-US" sz="2000" kern="100" dirty="0">
                          <a:effectLst/>
                          <a:latin typeface="Times New Roman" panose="02020603050405020304" pitchFamily="18" charset="0"/>
                          <a:cs typeface="Times New Roman" panose="02020603050405020304" pitchFamily="18" charset="0"/>
                        </a:rPr>
                        <a:t>C2</a:t>
                      </a:r>
                      <a:endParaRPr lang="en-US" sz="20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800" kern="100" dirty="0" err="1">
                          <a:effectLst/>
                          <a:latin typeface="Times New Roman" panose="02020603050405020304" pitchFamily="18" charset="0"/>
                          <a:cs typeface="Times New Roman" panose="02020603050405020304" pitchFamily="18" charset="0"/>
                        </a:rPr>
                        <a:t>HighValue</a:t>
                      </a:r>
                      <a:r>
                        <a:rPr lang="en-US" sz="1800" kern="100" dirty="0">
                          <a:effectLst/>
                          <a:latin typeface="Times New Roman" panose="02020603050405020304" pitchFamily="18" charset="0"/>
                          <a:cs typeface="Times New Roman" panose="02020603050405020304" pitchFamily="18" charset="0"/>
                        </a:rPr>
                        <a:t>_</a:t>
                      </a:r>
                    </a:p>
                    <a:p>
                      <a:pPr algn="ctr">
                        <a:buNone/>
                      </a:pPr>
                      <a:r>
                        <a:rPr lang="en-US" sz="1800" kern="100" dirty="0">
                          <a:effectLst/>
                          <a:latin typeface="Times New Roman" panose="02020603050405020304" pitchFamily="18" charset="0"/>
                          <a:cs typeface="Times New Roman" panose="02020603050405020304" pitchFamily="18" charset="0"/>
                        </a:rPr>
                        <a:t>Frequent</a:t>
                      </a:r>
                      <a:endParaRPr lang="en-US" sz="18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800" kern="100" dirty="0">
                          <a:effectLst/>
                          <a:latin typeface="Times New Roman" panose="02020603050405020304" pitchFamily="18" charset="0"/>
                          <a:cs typeface="Times New Roman" panose="02020603050405020304" pitchFamily="18" charset="0"/>
                        </a:rPr>
                        <a:t>High-value, frequent buyers</a:t>
                      </a:r>
                      <a:endParaRPr lang="en-US" sz="18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800" kern="100" dirty="0">
                          <a:effectLst/>
                          <a:latin typeface="Times New Roman" panose="02020603050405020304" pitchFamily="18" charset="0"/>
                          <a:cs typeface="Times New Roman" panose="02020603050405020304" pitchFamily="18" charset="0"/>
                        </a:rPr>
                        <a:t>Loyalty programs and personalized offers.</a:t>
                      </a:r>
                      <a:endParaRPr lang="en-US" sz="18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4166889017"/>
                  </a:ext>
                </a:extLst>
              </a:tr>
              <a:tr h="780124">
                <a:tc>
                  <a:txBody>
                    <a:bodyPr/>
                    <a:lstStyle/>
                    <a:p>
                      <a:pPr algn="ctr">
                        <a:buNone/>
                      </a:pPr>
                      <a:r>
                        <a:rPr lang="en-US" sz="2000" kern="100" dirty="0">
                          <a:effectLst/>
                          <a:latin typeface="Times New Roman" panose="02020603050405020304" pitchFamily="18" charset="0"/>
                          <a:cs typeface="Times New Roman" panose="02020603050405020304" pitchFamily="18" charset="0"/>
                        </a:rPr>
                        <a:t>C3</a:t>
                      </a:r>
                      <a:endParaRPr lang="en-US" sz="20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800" kern="100" dirty="0" err="1">
                          <a:effectLst/>
                          <a:latin typeface="Times New Roman" panose="02020603050405020304" pitchFamily="18" charset="0"/>
                          <a:cs typeface="Times New Roman" panose="02020603050405020304" pitchFamily="18" charset="0"/>
                        </a:rPr>
                        <a:t>Recent_OneOff_High</a:t>
                      </a:r>
                      <a:endParaRPr lang="en-US" sz="18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800" kern="100" dirty="0">
                          <a:effectLst/>
                          <a:latin typeface="Times New Roman" panose="02020603050405020304" pitchFamily="18" charset="0"/>
                          <a:cs typeface="Times New Roman" panose="02020603050405020304" pitchFamily="18" charset="0"/>
                        </a:rPr>
                        <a:t>New, high-spending single buyers</a:t>
                      </a:r>
                      <a:endParaRPr lang="en-US" sz="18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800" kern="100" dirty="0">
                          <a:effectLst/>
                          <a:latin typeface="Times New Roman" panose="02020603050405020304" pitchFamily="18" charset="0"/>
                          <a:cs typeface="Times New Roman" panose="02020603050405020304" pitchFamily="18" charset="0"/>
                        </a:rPr>
                        <a:t>Upsell or service guarantees to encourage repeat purchases.</a:t>
                      </a:r>
                      <a:endParaRPr lang="en-US" sz="18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11875521"/>
                  </a:ext>
                </a:extLst>
              </a:tr>
              <a:tr h="520083">
                <a:tc>
                  <a:txBody>
                    <a:bodyPr/>
                    <a:lstStyle/>
                    <a:p>
                      <a:pPr algn="ctr">
                        <a:buNone/>
                      </a:pPr>
                      <a:r>
                        <a:rPr lang="en-US" sz="2000" kern="100" dirty="0">
                          <a:effectLst/>
                          <a:latin typeface="Times New Roman" panose="02020603050405020304" pitchFamily="18" charset="0"/>
                          <a:cs typeface="Times New Roman" panose="02020603050405020304" pitchFamily="18" charset="0"/>
                        </a:rPr>
                        <a:t>C4</a:t>
                      </a:r>
                      <a:endParaRPr lang="en-US" sz="20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800" kern="100" dirty="0" err="1">
                          <a:effectLst/>
                          <a:latin typeface="Times New Roman" panose="02020603050405020304" pitchFamily="18" charset="0"/>
                          <a:cs typeface="Times New Roman" panose="02020603050405020304" pitchFamily="18" charset="0"/>
                        </a:rPr>
                        <a:t>LowSpend</a:t>
                      </a:r>
                      <a:r>
                        <a:rPr lang="en-US" sz="1800" kern="100">
                          <a:effectLst/>
                          <a:latin typeface="Times New Roman" panose="02020603050405020304" pitchFamily="18" charset="0"/>
                          <a:cs typeface="Times New Roman" panose="02020603050405020304" pitchFamily="18" charset="0"/>
                        </a:rPr>
                        <a:t>_</a:t>
                      </a:r>
                    </a:p>
                    <a:p>
                      <a:pPr algn="ctr">
                        <a:buNone/>
                      </a:pPr>
                      <a:r>
                        <a:rPr lang="en-US" sz="1800" kern="100">
                          <a:effectLst/>
                          <a:latin typeface="Times New Roman" panose="02020603050405020304" pitchFamily="18" charset="0"/>
                          <a:cs typeface="Times New Roman" panose="02020603050405020304" pitchFamily="18" charset="0"/>
                        </a:rPr>
                        <a:t>Multi</a:t>
                      </a:r>
                      <a:endParaRPr lang="en-US" sz="18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800" kern="100" dirty="0">
                          <a:effectLst/>
                          <a:latin typeface="Times New Roman" panose="02020603050405020304" pitchFamily="18" charset="0"/>
                          <a:cs typeface="Times New Roman" panose="02020603050405020304" pitchFamily="18" charset="0"/>
                        </a:rPr>
                        <a:t>Low-spend but repeat buyers</a:t>
                      </a:r>
                      <a:endParaRPr lang="en-US" sz="18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800" kern="100" dirty="0">
                          <a:effectLst/>
                          <a:latin typeface="Times New Roman" panose="02020603050405020304" pitchFamily="18" charset="0"/>
                          <a:cs typeface="Times New Roman" panose="02020603050405020304" pitchFamily="18" charset="0"/>
                        </a:rPr>
                        <a:t>Bundle deals and economic upselling.</a:t>
                      </a:r>
                      <a:endParaRPr lang="en-US" sz="18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675277273"/>
                  </a:ext>
                </a:extLst>
              </a:tr>
              <a:tr h="780124">
                <a:tc>
                  <a:txBody>
                    <a:bodyPr/>
                    <a:lstStyle/>
                    <a:p>
                      <a:pPr algn="ctr">
                        <a:buNone/>
                      </a:pPr>
                      <a:r>
                        <a:rPr lang="en-US" sz="2000" kern="100" dirty="0">
                          <a:effectLst/>
                          <a:latin typeface="Times New Roman" panose="02020603050405020304" pitchFamily="18" charset="0"/>
                          <a:cs typeface="Times New Roman" panose="02020603050405020304" pitchFamily="18" charset="0"/>
                        </a:rPr>
                        <a:t>C5</a:t>
                      </a:r>
                      <a:endParaRPr lang="en-US" sz="20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800" kern="100" dirty="0">
                          <a:effectLst/>
                          <a:latin typeface="Times New Roman" panose="02020603050405020304" pitchFamily="18" charset="0"/>
                          <a:cs typeface="Times New Roman" panose="02020603050405020304" pitchFamily="18" charset="0"/>
                        </a:rPr>
                        <a:t>Champions</a:t>
                      </a:r>
                      <a:endParaRPr lang="en-US" sz="18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800" kern="100">
                          <a:effectLst/>
                          <a:latin typeface="Times New Roman" panose="02020603050405020304" pitchFamily="18" charset="0"/>
                          <a:cs typeface="Times New Roman" panose="02020603050405020304" pitchFamily="18" charset="0"/>
                        </a:rPr>
                        <a:t>VIP loyal customers</a:t>
                      </a:r>
                      <a:endParaRPr lang="en-US" sz="18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buNone/>
                      </a:pPr>
                      <a:r>
                        <a:rPr lang="en-US" sz="1800" kern="100" dirty="0">
                          <a:effectLst/>
                          <a:latin typeface="Times New Roman" panose="02020603050405020304" pitchFamily="18" charset="0"/>
                          <a:cs typeface="Times New Roman" panose="02020603050405020304" pitchFamily="18" charset="0"/>
                        </a:rPr>
                        <a:t>Exclusive rewards, early access, and premium services.</a:t>
                      </a:r>
                      <a:endParaRPr lang="en-US" sz="18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3886993017"/>
                  </a:ext>
                </a:extLst>
              </a:tr>
            </a:tbl>
          </a:graphicData>
        </a:graphic>
      </p:graphicFrame>
    </p:spTree>
    <p:extLst>
      <p:ext uri="{BB962C8B-B14F-4D97-AF65-F5344CB8AC3E}">
        <p14:creationId xmlns:p14="http://schemas.microsoft.com/office/powerpoint/2010/main" val="32660553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1699</TotalTime>
  <Words>718</Words>
  <Application>Microsoft Office PowerPoint</Application>
  <PresentationFormat>Custom</PresentationFormat>
  <Paragraphs>84</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Times New Roman</vt:lpstr>
      <vt:lpstr>Office Theme</vt:lpstr>
      <vt:lpstr>PowerPoint Presentation</vt:lpstr>
    </vt:vector>
  </TitlesOfParts>
  <Company>Office07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Sony Customer</dc:creator>
  <cp:lastModifiedBy>Seyed Mohammadreza Jalaliyan Shahri</cp:lastModifiedBy>
  <cp:revision>125</cp:revision>
  <dcterms:created xsi:type="dcterms:W3CDTF">2010-02-19T19:33:34Z</dcterms:created>
  <dcterms:modified xsi:type="dcterms:W3CDTF">2026-05-19T09:07:20Z</dcterms:modified>
</cp:coreProperties>
</file>