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21388388" cy="30275213"/>
  <p:notesSz cx="6858000" cy="9144000"/>
  <p:defaultTextStyle>
    <a:defPPr>
      <a:defRPr lang="en-US"/>
    </a:defPPr>
    <a:lvl1pPr algn="l" defTabSz="2951231"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1pPr>
    <a:lvl2pPr marL="1475616" indent="-1007062" algn="l" defTabSz="2951231"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2pPr>
    <a:lvl3pPr marL="2951231" indent="-2014125" algn="l" defTabSz="2951231"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3pPr>
    <a:lvl4pPr marL="4426847" indent="-3021189" algn="l" defTabSz="2951231"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4pPr>
    <a:lvl5pPr marL="5902463" indent="-4028252" algn="l" defTabSz="2951231"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5pPr>
    <a:lvl6pPr marL="2342762" algn="l" defTabSz="937104" rtl="0" eaLnBrk="1" latinLnBrk="0" hangingPunct="1">
      <a:defRPr sz="5841" kern="1200">
        <a:solidFill>
          <a:schemeClr val="tx1"/>
        </a:solidFill>
        <a:latin typeface="Arial" panose="020B0604020202020204" pitchFamily="34" charset="0"/>
        <a:ea typeface="+mn-ea"/>
        <a:cs typeface="Arial" panose="020B0604020202020204" pitchFamily="34" charset="0"/>
      </a:defRPr>
    </a:lvl6pPr>
    <a:lvl7pPr marL="2811316" algn="l" defTabSz="937104" rtl="0" eaLnBrk="1" latinLnBrk="0" hangingPunct="1">
      <a:defRPr sz="5841" kern="1200">
        <a:solidFill>
          <a:schemeClr val="tx1"/>
        </a:solidFill>
        <a:latin typeface="Arial" panose="020B0604020202020204" pitchFamily="34" charset="0"/>
        <a:ea typeface="+mn-ea"/>
        <a:cs typeface="Arial" panose="020B0604020202020204" pitchFamily="34" charset="0"/>
      </a:defRPr>
    </a:lvl7pPr>
    <a:lvl8pPr marL="3279869" algn="l" defTabSz="937104" rtl="0" eaLnBrk="1" latinLnBrk="0" hangingPunct="1">
      <a:defRPr sz="5841" kern="1200">
        <a:solidFill>
          <a:schemeClr val="tx1"/>
        </a:solidFill>
        <a:latin typeface="Arial" panose="020B0604020202020204" pitchFamily="34" charset="0"/>
        <a:ea typeface="+mn-ea"/>
        <a:cs typeface="Arial" panose="020B0604020202020204" pitchFamily="34" charset="0"/>
      </a:defRPr>
    </a:lvl8pPr>
    <a:lvl9pPr marL="3748420" algn="l" defTabSz="937104" rtl="0" eaLnBrk="1" latinLnBrk="0" hangingPunct="1">
      <a:defRPr sz="5841"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9536" userDrawn="1">
          <p15:clr>
            <a:srgbClr val="A4A3A4"/>
          </p15:clr>
        </p15:guide>
        <p15:guide id="2" pos="673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1DCFF"/>
    <a:srgbClr val="136EE5"/>
    <a:srgbClr val="040E46"/>
    <a:srgbClr val="1158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5" autoAdjust="0"/>
    <p:restoredTop sz="94660"/>
  </p:normalViewPr>
  <p:slideViewPr>
    <p:cSldViewPr>
      <p:cViewPr>
        <p:scale>
          <a:sx n="33" d="100"/>
          <a:sy n="33" d="100"/>
        </p:scale>
        <p:origin x="1038" y="24"/>
      </p:cViewPr>
      <p:guideLst>
        <p:guide orient="horz" pos="9536"/>
        <p:guide pos="673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4129" y="9404941"/>
            <a:ext cx="18180130" cy="6489549"/>
          </a:xfrm>
        </p:spPr>
        <p:txBody>
          <a:bodyPr/>
          <a:lstStyle/>
          <a:p>
            <a:r>
              <a:rPr lang="en-US"/>
              <a:t>Click to edit Master title style</a:t>
            </a:r>
          </a:p>
        </p:txBody>
      </p:sp>
      <p:sp>
        <p:nvSpPr>
          <p:cNvPr id="3" name="Subtitle 2"/>
          <p:cNvSpPr>
            <a:spLocks noGrp="1"/>
          </p:cNvSpPr>
          <p:nvPr>
            <p:ph type="subTitle" idx="1"/>
          </p:nvPr>
        </p:nvSpPr>
        <p:spPr>
          <a:xfrm>
            <a:off x="3208258" y="17155954"/>
            <a:ext cx="14971872" cy="7736999"/>
          </a:xfrm>
        </p:spPr>
        <p:txBody>
          <a:bodyPr/>
          <a:lstStyle>
            <a:lvl1pPr marL="0" indent="0" algn="ctr">
              <a:buNone/>
              <a:defRPr>
                <a:solidFill>
                  <a:schemeClr val="tx1">
                    <a:tint val="75000"/>
                  </a:schemeClr>
                </a:solidFill>
              </a:defRPr>
            </a:lvl1pPr>
            <a:lvl2pPr marL="640016" indent="0" algn="ctr">
              <a:buNone/>
              <a:defRPr>
                <a:solidFill>
                  <a:schemeClr val="tx1">
                    <a:tint val="75000"/>
                  </a:schemeClr>
                </a:solidFill>
              </a:defRPr>
            </a:lvl2pPr>
            <a:lvl3pPr marL="1280032" indent="0" algn="ctr">
              <a:buNone/>
              <a:defRPr>
                <a:solidFill>
                  <a:schemeClr val="tx1">
                    <a:tint val="75000"/>
                  </a:schemeClr>
                </a:solidFill>
              </a:defRPr>
            </a:lvl3pPr>
            <a:lvl4pPr marL="1920048" indent="0" algn="ctr">
              <a:buNone/>
              <a:defRPr>
                <a:solidFill>
                  <a:schemeClr val="tx1">
                    <a:tint val="75000"/>
                  </a:schemeClr>
                </a:solidFill>
              </a:defRPr>
            </a:lvl4pPr>
            <a:lvl5pPr marL="2560064" indent="0" algn="ctr">
              <a:buNone/>
              <a:defRPr>
                <a:solidFill>
                  <a:schemeClr val="tx1">
                    <a:tint val="75000"/>
                  </a:schemeClr>
                </a:solidFill>
              </a:defRPr>
            </a:lvl5pPr>
            <a:lvl6pPr marL="3200080" indent="0" algn="ctr">
              <a:buNone/>
              <a:defRPr>
                <a:solidFill>
                  <a:schemeClr val="tx1">
                    <a:tint val="75000"/>
                  </a:schemeClr>
                </a:solidFill>
              </a:defRPr>
            </a:lvl6pPr>
            <a:lvl7pPr marL="3840096" indent="0" algn="ctr">
              <a:buNone/>
              <a:defRPr>
                <a:solidFill>
                  <a:schemeClr val="tx1">
                    <a:tint val="75000"/>
                  </a:schemeClr>
                </a:solidFill>
              </a:defRPr>
            </a:lvl7pPr>
            <a:lvl8pPr marL="4480112" indent="0" algn="ctr">
              <a:buNone/>
              <a:defRPr>
                <a:solidFill>
                  <a:schemeClr val="tx1">
                    <a:tint val="75000"/>
                  </a:schemeClr>
                </a:solidFill>
              </a:defRPr>
            </a:lvl8pPr>
            <a:lvl9pPr marL="512012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2ADBC58-82B7-4CAC-883B-FC1263E86A37}" type="datetimeFigureOut">
              <a:rPr lang="en-US"/>
              <a:pPr>
                <a:defRPr/>
              </a:pPr>
              <a:t>5/22/2026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9963A1E-C68F-4E7F-AD66-1A881F29811D}" type="slidenum">
              <a:rPr lang="en-US"/>
              <a:pPr>
                <a:defRPr/>
              </a:pPr>
              <a:t>‹#›</a:t>
            </a:fld>
            <a:endParaRPr lang="en-US"/>
          </a:p>
        </p:txBody>
      </p:sp>
    </p:spTree>
    <p:extLst>
      <p:ext uri="{BB962C8B-B14F-4D97-AF65-F5344CB8AC3E}">
        <p14:creationId xmlns:p14="http://schemas.microsoft.com/office/powerpoint/2010/main" val="2453950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5E29C28-0A08-404E-99D8-4EE04D01AC16}" type="datetimeFigureOut">
              <a:rPr lang="en-US"/>
              <a:pPr>
                <a:defRPr/>
              </a:pPr>
              <a:t>5/22/2026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02ECF2-126E-4FA6-8DA3-11AAA21E27F2}" type="slidenum">
              <a:rPr lang="en-US"/>
              <a:pPr>
                <a:defRPr/>
              </a:pPr>
              <a:t>‹#›</a:t>
            </a:fld>
            <a:endParaRPr lang="en-US"/>
          </a:p>
        </p:txBody>
      </p:sp>
    </p:spTree>
    <p:extLst>
      <p:ext uri="{BB962C8B-B14F-4D97-AF65-F5344CB8AC3E}">
        <p14:creationId xmlns:p14="http://schemas.microsoft.com/office/powerpoint/2010/main" val="221266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35045" y="5094932"/>
            <a:ext cx="11370007" cy="10849318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25020" y="5094932"/>
            <a:ext cx="33753550" cy="10849318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24C20DC-675C-4A8B-A07A-2B43FADF85B5}" type="datetimeFigureOut">
              <a:rPr lang="en-US"/>
              <a:pPr>
                <a:defRPr/>
              </a:pPr>
              <a:t>5/22/2026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CC09FA-0556-45ED-A033-EE1D17C041D9}" type="slidenum">
              <a:rPr lang="en-US"/>
              <a:pPr>
                <a:defRPr/>
              </a:pPr>
              <a:t>‹#›</a:t>
            </a:fld>
            <a:endParaRPr lang="en-US"/>
          </a:p>
        </p:txBody>
      </p:sp>
    </p:spTree>
    <p:extLst>
      <p:ext uri="{BB962C8B-B14F-4D97-AF65-F5344CB8AC3E}">
        <p14:creationId xmlns:p14="http://schemas.microsoft.com/office/powerpoint/2010/main" val="896091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303682B-DDDD-4BCE-A7E1-7BB24C8050C9}" type="datetimeFigureOut">
              <a:rPr lang="en-US"/>
              <a:pPr>
                <a:defRPr/>
              </a:pPr>
              <a:t>5/22/2026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104921F-6DAD-4D45-99B6-16637D054DF4}" type="slidenum">
              <a:rPr lang="en-US"/>
              <a:pPr>
                <a:defRPr/>
              </a:pPr>
              <a:t>‹#›</a:t>
            </a:fld>
            <a:endParaRPr lang="en-US"/>
          </a:p>
        </p:txBody>
      </p:sp>
    </p:spTree>
    <p:extLst>
      <p:ext uri="{BB962C8B-B14F-4D97-AF65-F5344CB8AC3E}">
        <p14:creationId xmlns:p14="http://schemas.microsoft.com/office/powerpoint/2010/main" val="244920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536" y="19454629"/>
            <a:ext cx="18180130" cy="6012994"/>
          </a:xfrm>
        </p:spPr>
        <p:txBody>
          <a:bodyPr anchor="t"/>
          <a:lstStyle>
            <a:lvl1pPr algn="l">
              <a:defRPr sz="5599" b="1" cap="all"/>
            </a:lvl1pPr>
          </a:lstStyle>
          <a:p>
            <a:r>
              <a:rPr lang="en-US"/>
              <a:t>Click to edit Master title style</a:t>
            </a:r>
          </a:p>
        </p:txBody>
      </p:sp>
      <p:sp>
        <p:nvSpPr>
          <p:cNvPr id="3" name="Text Placeholder 2"/>
          <p:cNvSpPr>
            <a:spLocks noGrp="1"/>
          </p:cNvSpPr>
          <p:nvPr>
            <p:ph type="body" idx="1"/>
          </p:nvPr>
        </p:nvSpPr>
        <p:spPr>
          <a:xfrm>
            <a:off x="1689536" y="12831932"/>
            <a:ext cx="18180130" cy="6622700"/>
          </a:xfrm>
        </p:spPr>
        <p:txBody>
          <a:bodyPr anchor="b"/>
          <a:lstStyle>
            <a:lvl1pPr marL="0" indent="0">
              <a:buNone/>
              <a:defRPr sz="2800">
                <a:solidFill>
                  <a:schemeClr val="tx1">
                    <a:tint val="75000"/>
                  </a:schemeClr>
                </a:solidFill>
              </a:defRPr>
            </a:lvl1pPr>
            <a:lvl2pPr marL="640016" indent="0">
              <a:buNone/>
              <a:defRPr sz="2533">
                <a:solidFill>
                  <a:schemeClr val="tx1">
                    <a:tint val="75000"/>
                  </a:schemeClr>
                </a:solidFill>
              </a:defRPr>
            </a:lvl2pPr>
            <a:lvl3pPr marL="1280032" indent="0">
              <a:buNone/>
              <a:defRPr sz="2222">
                <a:solidFill>
                  <a:schemeClr val="tx1">
                    <a:tint val="75000"/>
                  </a:schemeClr>
                </a:solidFill>
              </a:defRPr>
            </a:lvl3pPr>
            <a:lvl4pPr marL="1920048" indent="0">
              <a:buNone/>
              <a:defRPr sz="1955">
                <a:solidFill>
                  <a:schemeClr val="tx1">
                    <a:tint val="75000"/>
                  </a:schemeClr>
                </a:solidFill>
              </a:defRPr>
            </a:lvl4pPr>
            <a:lvl5pPr marL="2560064" indent="0">
              <a:buNone/>
              <a:defRPr sz="1955">
                <a:solidFill>
                  <a:schemeClr val="tx1">
                    <a:tint val="75000"/>
                  </a:schemeClr>
                </a:solidFill>
              </a:defRPr>
            </a:lvl5pPr>
            <a:lvl6pPr marL="3200080" indent="0">
              <a:buNone/>
              <a:defRPr sz="1955">
                <a:solidFill>
                  <a:schemeClr val="tx1">
                    <a:tint val="75000"/>
                  </a:schemeClr>
                </a:solidFill>
              </a:defRPr>
            </a:lvl6pPr>
            <a:lvl7pPr marL="3840096" indent="0">
              <a:buNone/>
              <a:defRPr sz="1955">
                <a:solidFill>
                  <a:schemeClr val="tx1">
                    <a:tint val="75000"/>
                  </a:schemeClr>
                </a:solidFill>
              </a:defRPr>
            </a:lvl7pPr>
            <a:lvl8pPr marL="4480112" indent="0">
              <a:buNone/>
              <a:defRPr sz="1955">
                <a:solidFill>
                  <a:schemeClr val="tx1">
                    <a:tint val="75000"/>
                  </a:schemeClr>
                </a:solidFill>
              </a:defRPr>
            </a:lvl8pPr>
            <a:lvl9pPr marL="5120128" indent="0">
              <a:buNone/>
              <a:defRPr sz="195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C2250AA-3A2F-42FD-BAFF-BA7595F1FD97}" type="datetimeFigureOut">
              <a:rPr lang="en-US"/>
              <a:pPr>
                <a:defRPr/>
              </a:pPr>
              <a:t>5/22/2026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D5F0BDE-B70A-43F8-B953-EB17B2D46D56}" type="slidenum">
              <a:rPr lang="en-US"/>
              <a:pPr>
                <a:defRPr/>
              </a:pPr>
              <a:t>‹#›</a:t>
            </a:fld>
            <a:endParaRPr lang="en-US"/>
          </a:p>
        </p:txBody>
      </p:sp>
    </p:spTree>
    <p:extLst>
      <p:ext uri="{BB962C8B-B14F-4D97-AF65-F5344CB8AC3E}">
        <p14:creationId xmlns:p14="http://schemas.microsoft.com/office/powerpoint/2010/main" val="1798580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25018" y="29672517"/>
            <a:ext cx="22561778" cy="83915601"/>
          </a:xfrm>
        </p:spPr>
        <p:txBody>
          <a:bodyPr/>
          <a:lstStyle>
            <a:lvl1pPr>
              <a:defRPr sz="3911"/>
            </a:lvl1pPr>
            <a:lvl2pPr>
              <a:defRPr sz="3377"/>
            </a:lvl2pPr>
            <a:lvl3pPr>
              <a:defRPr sz="2800"/>
            </a:lvl3pPr>
            <a:lvl4pPr>
              <a:defRPr sz="2533"/>
            </a:lvl4pPr>
            <a:lvl5pPr>
              <a:defRPr sz="2533"/>
            </a:lvl5pPr>
            <a:lvl6pPr>
              <a:defRPr sz="2533"/>
            </a:lvl6pPr>
            <a:lvl7pPr>
              <a:defRPr sz="2533"/>
            </a:lvl7pPr>
            <a:lvl8pPr>
              <a:defRPr sz="2533"/>
            </a:lvl8pPr>
            <a:lvl9pPr>
              <a:defRPr sz="25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443271" y="29672517"/>
            <a:ext cx="22561778" cy="83915601"/>
          </a:xfrm>
        </p:spPr>
        <p:txBody>
          <a:bodyPr/>
          <a:lstStyle>
            <a:lvl1pPr>
              <a:defRPr sz="3911"/>
            </a:lvl1pPr>
            <a:lvl2pPr>
              <a:defRPr sz="3377"/>
            </a:lvl2pPr>
            <a:lvl3pPr>
              <a:defRPr sz="2800"/>
            </a:lvl3pPr>
            <a:lvl4pPr>
              <a:defRPr sz="2533"/>
            </a:lvl4pPr>
            <a:lvl5pPr>
              <a:defRPr sz="2533"/>
            </a:lvl5pPr>
            <a:lvl6pPr>
              <a:defRPr sz="2533"/>
            </a:lvl6pPr>
            <a:lvl7pPr>
              <a:defRPr sz="2533"/>
            </a:lvl7pPr>
            <a:lvl8pPr>
              <a:defRPr sz="2533"/>
            </a:lvl8pPr>
            <a:lvl9pPr>
              <a:defRPr sz="25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ABD27F2-DBD8-41D0-8972-EACE17AC65CE}" type="datetimeFigureOut">
              <a:rPr lang="en-US"/>
              <a:pPr>
                <a:defRPr/>
              </a:pPr>
              <a:t>5/22/2026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4BF5196-87B0-4A3A-B4BC-C0AFD1B59717}" type="slidenum">
              <a:rPr lang="en-US"/>
              <a:pPr>
                <a:defRPr/>
              </a:pPr>
              <a:t>‹#›</a:t>
            </a:fld>
            <a:endParaRPr lang="en-US"/>
          </a:p>
        </p:txBody>
      </p:sp>
    </p:spTree>
    <p:extLst>
      <p:ext uri="{BB962C8B-B14F-4D97-AF65-F5344CB8AC3E}">
        <p14:creationId xmlns:p14="http://schemas.microsoft.com/office/powerpoint/2010/main" val="130534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69420" y="1212413"/>
            <a:ext cx="19249549" cy="5045869"/>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420" y="6776886"/>
            <a:ext cx="9450252" cy="2824282"/>
          </a:xfrm>
        </p:spPr>
        <p:txBody>
          <a:bodyPr anchor="b"/>
          <a:lstStyle>
            <a:lvl1pPr marL="0" indent="0">
              <a:buNone/>
              <a:defRPr sz="3377" b="1"/>
            </a:lvl1pPr>
            <a:lvl2pPr marL="640016" indent="0">
              <a:buNone/>
              <a:defRPr sz="2800" b="1"/>
            </a:lvl2pPr>
            <a:lvl3pPr marL="1280032" indent="0">
              <a:buNone/>
              <a:defRPr sz="2533" b="1"/>
            </a:lvl3pPr>
            <a:lvl4pPr marL="1920048" indent="0">
              <a:buNone/>
              <a:defRPr sz="2222" b="1"/>
            </a:lvl4pPr>
            <a:lvl5pPr marL="2560064" indent="0">
              <a:buNone/>
              <a:defRPr sz="2222" b="1"/>
            </a:lvl5pPr>
            <a:lvl6pPr marL="3200080" indent="0">
              <a:buNone/>
              <a:defRPr sz="2222" b="1"/>
            </a:lvl6pPr>
            <a:lvl7pPr marL="3840096" indent="0">
              <a:buNone/>
              <a:defRPr sz="2222" b="1"/>
            </a:lvl7pPr>
            <a:lvl8pPr marL="4480112" indent="0">
              <a:buNone/>
              <a:defRPr sz="2222" b="1"/>
            </a:lvl8pPr>
            <a:lvl9pPr marL="5120128" indent="0">
              <a:buNone/>
              <a:defRPr sz="2222" b="1"/>
            </a:lvl9pPr>
          </a:lstStyle>
          <a:p>
            <a:pPr lvl="0"/>
            <a:r>
              <a:rPr lang="en-US"/>
              <a:t>Click to edit Master text styles</a:t>
            </a:r>
          </a:p>
        </p:txBody>
      </p:sp>
      <p:sp>
        <p:nvSpPr>
          <p:cNvPr id="4" name="Content Placeholder 3"/>
          <p:cNvSpPr>
            <a:spLocks noGrp="1"/>
          </p:cNvSpPr>
          <p:nvPr>
            <p:ph sz="half" idx="2"/>
          </p:nvPr>
        </p:nvSpPr>
        <p:spPr>
          <a:xfrm>
            <a:off x="1069420" y="9601168"/>
            <a:ext cx="9450252" cy="17443291"/>
          </a:xfrm>
        </p:spPr>
        <p:txBody>
          <a:bodyPr/>
          <a:lstStyle>
            <a:lvl1pPr>
              <a:defRPr sz="3377"/>
            </a:lvl1pPr>
            <a:lvl2pPr>
              <a:defRPr sz="2800"/>
            </a:lvl2pPr>
            <a:lvl3pPr>
              <a:defRPr sz="2533"/>
            </a:lvl3pPr>
            <a:lvl4pPr>
              <a:defRPr sz="2222"/>
            </a:lvl4pPr>
            <a:lvl5pPr>
              <a:defRPr sz="2222"/>
            </a:lvl5pPr>
            <a:lvl6pPr>
              <a:defRPr sz="2222"/>
            </a:lvl6pPr>
            <a:lvl7pPr>
              <a:defRPr sz="2222"/>
            </a:lvl7pPr>
            <a:lvl8pPr>
              <a:defRPr sz="2222"/>
            </a:lvl8pPr>
            <a:lvl9pPr>
              <a:defRPr sz="22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5006" y="6776886"/>
            <a:ext cx="9453965" cy="2824282"/>
          </a:xfrm>
        </p:spPr>
        <p:txBody>
          <a:bodyPr anchor="b"/>
          <a:lstStyle>
            <a:lvl1pPr marL="0" indent="0">
              <a:buNone/>
              <a:defRPr sz="3377" b="1"/>
            </a:lvl1pPr>
            <a:lvl2pPr marL="640016" indent="0">
              <a:buNone/>
              <a:defRPr sz="2800" b="1"/>
            </a:lvl2pPr>
            <a:lvl3pPr marL="1280032" indent="0">
              <a:buNone/>
              <a:defRPr sz="2533" b="1"/>
            </a:lvl3pPr>
            <a:lvl4pPr marL="1920048" indent="0">
              <a:buNone/>
              <a:defRPr sz="2222" b="1"/>
            </a:lvl4pPr>
            <a:lvl5pPr marL="2560064" indent="0">
              <a:buNone/>
              <a:defRPr sz="2222" b="1"/>
            </a:lvl5pPr>
            <a:lvl6pPr marL="3200080" indent="0">
              <a:buNone/>
              <a:defRPr sz="2222" b="1"/>
            </a:lvl6pPr>
            <a:lvl7pPr marL="3840096" indent="0">
              <a:buNone/>
              <a:defRPr sz="2222" b="1"/>
            </a:lvl7pPr>
            <a:lvl8pPr marL="4480112" indent="0">
              <a:buNone/>
              <a:defRPr sz="2222" b="1"/>
            </a:lvl8pPr>
            <a:lvl9pPr marL="5120128" indent="0">
              <a:buNone/>
              <a:defRPr sz="2222" b="1"/>
            </a:lvl9pPr>
          </a:lstStyle>
          <a:p>
            <a:pPr lvl="0"/>
            <a:r>
              <a:rPr lang="en-US"/>
              <a:t>Click to edit Master text styles</a:t>
            </a:r>
          </a:p>
        </p:txBody>
      </p:sp>
      <p:sp>
        <p:nvSpPr>
          <p:cNvPr id="6" name="Content Placeholder 5"/>
          <p:cNvSpPr>
            <a:spLocks noGrp="1"/>
          </p:cNvSpPr>
          <p:nvPr>
            <p:ph sz="quarter" idx="4"/>
          </p:nvPr>
        </p:nvSpPr>
        <p:spPr>
          <a:xfrm>
            <a:off x="10865006" y="9601168"/>
            <a:ext cx="9453965" cy="17443291"/>
          </a:xfrm>
        </p:spPr>
        <p:txBody>
          <a:bodyPr/>
          <a:lstStyle>
            <a:lvl1pPr>
              <a:defRPr sz="3377"/>
            </a:lvl1pPr>
            <a:lvl2pPr>
              <a:defRPr sz="2800"/>
            </a:lvl2pPr>
            <a:lvl3pPr>
              <a:defRPr sz="2533"/>
            </a:lvl3pPr>
            <a:lvl4pPr>
              <a:defRPr sz="2222"/>
            </a:lvl4pPr>
            <a:lvl5pPr>
              <a:defRPr sz="2222"/>
            </a:lvl5pPr>
            <a:lvl6pPr>
              <a:defRPr sz="2222"/>
            </a:lvl6pPr>
            <a:lvl7pPr>
              <a:defRPr sz="2222"/>
            </a:lvl7pPr>
            <a:lvl8pPr>
              <a:defRPr sz="2222"/>
            </a:lvl8pPr>
            <a:lvl9pPr>
              <a:defRPr sz="22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8649A8C-3C60-488A-A408-38B6AD7E0C65}" type="datetimeFigureOut">
              <a:rPr lang="en-US"/>
              <a:pPr>
                <a:defRPr/>
              </a:pPr>
              <a:t>5/22/2026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CEE10A9-DE49-4039-AAA6-6BA811A1BBAC}" type="slidenum">
              <a:rPr lang="en-US"/>
              <a:pPr>
                <a:defRPr/>
              </a:pPr>
              <a:t>‹#›</a:t>
            </a:fld>
            <a:endParaRPr lang="en-US"/>
          </a:p>
        </p:txBody>
      </p:sp>
    </p:spTree>
    <p:extLst>
      <p:ext uri="{BB962C8B-B14F-4D97-AF65-F5344CB8AC3E}">
        <p14:creationId xmlns:p14="http://schemas.microsoft.com/office/powerpoint/2010/main" val="158390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FFEF751-AF3E-4F42-871A-51AC827431E8}" type="datetimeFigureOut">
              <a:rPr lang="en-US"/>
              <a:pPr>
                <a:defRPr/>
              </a:pPr>
              <a:t>5/22/2026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C1036B6-1A95-4030-8774-C1165CF33428}" type="slidenum">
              <a:rPr lang="en-US"/>
              <a:pPr>
                <a:defRPr/>
              </a:pPr>
              <a:t>‹#›</a:t>
            </a:fld>
            <a:endParaRPr lang="en-US"/>
          </a:p>
        </p:txBody>
      </p:sp>
    </p:spTree>
    <p:extLst>
      <p:ext uri="{BB962C8B-B14F-4D97-AF65-F5344CB8AC3E}">
        <p14:creationId xmlns:p14="http://schemas.microsoft.com/office/powerpoint/2010/main" val="746066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AF040C4-15F2-4AF0-9AAC-04C13C85B43C}" type="datetimeFigureOut">
              <a:rPr lang="en-US"/>
              <a:pPr>
                <a:defRPr/>
              </a:pPr>
              <a:t>5/22/2026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6A0F987-4EFA-4839-9BC1-80A6CE663219}" type="slidenum">
              <a:rPr lang="en-US"/>
              <a:pPr>
                <a:defRPr/>
              </a:pPr>
              <a:t>‹#›</a:t>
            </a:fld>
            <a:endParaRPr lang="en-US"/>
          </a:p>
        </p:txBody>
      </p:sp>
    </p:spTree>
    <p:extLst>
      <p:ext uri="{BB962C8B-B14F-4D97-AF65-F5344CB8AC3E}">
        <p14:creationId xmlns:p14="http://schemas.microsoft.com/office/powerpoint/2010/main" val="3668284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422" y="1205401"/>
            <a:ext cx="7036631" cy="5129967"/>
          </a:xfrm>
        </p:spPr>
        <p:txBody>
          <a:bodyPr anchor="b"/>
          <a:lstStyle>
            <a:lvl1pPr algn="l">
              <a:defRPr sz="2800" b="1"/>
            </a:lvl1pPr>
          </a:lstStyle>
          <a:p>
            <a:r>
              <a:rPr lang="en-US"/>
              <a:t>Click to edit Master title style</a:t>
            </a:r>
          </a:p>
        </p:txBody>
      </p:sp>
      <p:sp>
        <p:nvSpPr>
          <p:cNvPr id="3" name="Content Placeholder 2"/>
          <p:cNvSpPr>
            <a:spLocks noGrp="1"/>
          </p:cNvSpPr>
          <p:nvPr>
            <p:ph idx="1"/>
          </p:nvPr>
        </p:nvSpPr>
        <p:spPr>
          <a:xfrm>
            <a:off x="8362268" y="1205407"/>
            <a:ext cx="11956702" cy="25839056"/>
          </a:xfrm>
        </p:spPr>
        <p:txBody>
          <a:bodyPr/>
          <a:lstStyle>
            <a:lvl1pPr>
              <a:defRPr sz="4488"/>
            </a:lvl1pPr>
            <a:lvl2pPr>
              <a:defRPr sz="3911"/>
            </a:lvl2pPr>
            <a:lvl3pPr>
              <a:defRPr sz="3377"/>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422" y="6335374"/>
            <a:ext cx="7036631" cy="20709089"/>
          </a:xfrm>
        </p:spPr>
        <p:txBody>
          <a:bodyPr/>
          <a:lstStyle>
            <a:lvl1pPr marL="0" indent="0">
              <a:buNone/>
              <a:defRPr sz="1955"/>
            </a:lvl1pPr>
            <a:lvl2pPr marL="640016" indent="0">
              <a:buNone/>
              <a:defRPr sz="1689"/>
            </a:lvl2pPr>
            <a:lvl3pPr marL="1280032" indent="0">
              <a:buNone/>
              <a:defRPr sz="1422"/>
            </a:lvl3pPr>
            <a:lvl4pPr marL="1920048" indent="0">
              <a:buNone/>
              <a:defRPr sz="1244"/>
            </a:lvl4pPr>
            <a:lvl5pPr marL="2560064" indent="0">
              <a:buNone/>
              <a:defRPr sz="1244"/>
            </a:lvl5pPr>
            <a:lvl6pPr marL="3200080" indent="0">
              <a:buNone/>
              <a:defRPr sz="1244"/>
            </a:lvl6pPr>
            <a:lvl7pPr marL="3840096" indent="0">
              <a:buNone/>
              <a:defRPr sz="1244"/>
            </a:lvl7pPr>
            <a:lvl8pPr marL="4480112" indent="0">
              <a:buNone/>
              <a:defRPr sz="1244"/>
            </a:lvl8pPr>
            <a:lvl9pPr marL="5120128" indent="0">
              <a:buNone/>
              <a:defRPr sz="1244"/>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33297B4-0BAC-4001-9A15-84178BC7A904}" type="datetimeFigureOut">
              <a:rPr lang="en-US"/>
              <a:pPr>
                <a:defRPr/>
              </a:pPr>
              <a:t>5/22/2026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9929E98-CC16-4949-9768-54C622994A5F}" type="slidenum">
              <a:rPr lang="en-US"/>
              <a:pPr>
                <a:defRPr/>
              </a:pPr>
              <a:t>‹#›</a:t>
            </a:fld>
            <a:endParaRPr lang="en-US"/>
          </a:p>
        </p:txBody>
      </p:sp>
    </p:spTree>
    <p:extLst>
      <p:ext uri="{BB962C8B-B14F-4D97-AF65-F5344CB8AC3E}">
        <p14:creationId xmlns:p14="http://schemas.microsoft.com/office/powerpoint/2010/main" val="3579460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2273" y="21192650"/>
            <a:ext cx="12833033" cy="2501912"/>
          </a:xfrm>
        </p:spPr>
        <p:txBody>
          <a:bodyPr anchor="b"/>
          <a:lstStyle>
            <a:lvl1pPr algn="l">
              <a:defRPr sz="2800" b="1"/>
            </a:lvl1pPr>
          </a:lstStyle>
          <a:p>
            <a:r>
              <a:rPr lang="en-US"/>
              <a:t>Click to edit Master title style</a:t>
            </a:r>
          </a:p>
        </p:txBody>
      </p:sp>
      <p:sp>
        <p:nvSpPr>
          <p:cNvPr id="3" name="Picture Placeholder 2"/>
          <p:cNvSpPr>
            <a:spLocks noGrp="1"/>
          </p:cNvSpPr>
          <p:nvPr>
            <p:ph type="pic" idx="1"/>
          </p:nvPr>
        </p:nvSpPr>
        <p:spPr>
          <a:xfrm>
            <a:off x="4192273" y="2705147"/>
            <a:ext cx="12833033" cy="18165128"/>
          </a:xfrm>
        </p:spPr>
        <p:txBody>
          <a:bodyPr rtlCol="0">
            <a:normAutofit/>
          </a:bodyPr>
          <a:lstStyle>
            <a:lvl1pPr marL="0" indent="0">
              <a:buNone/>
              <a:defRPr sz="4488"/>
            </a:lvl1pPr>
            <a:lvl2pPr marL="640016" indent="0">
              <a:buNone/>
              <a:defRPr sz="3911"/>
            </a:lvl2pPr>
            <a:lvl3pPr marL="1280032" indent="0">
              <a:buNone/>
              <a:defRPr sz="3377"/>
            </a:lvl3pPr>
            <a:lvl4pPr marL="1920048" indent="0">
              <a:buNone/>
              <a:defRPr sz="2800"/>
            </a:lvl4pPr>
            <a:lvl5pPr marL="2560064" indent="0">
              <a:buNone/>
              <a:defRPr sz="2800"/>
            </a:lvl5pPr>
            <a:lvl6pPr marL="3200080" indent="0">
              <a:buNone/>
              <a:defRPr sz="2800"/>
            </a:lvl6pPr>
            <a:lvl7pPr marL="3840096" indent="0">
              <a:buNone/>
              <a:defRPr sz="2800"/>
            </a:lvl7pPr>
            <a:lvl8pPr marL="4480112" indent="0">
              <a:buNone/>
              <a:defRPr sz="2800"/>
            </a:lvl8pPr>
            <a:lvl9pPr marL="5120128" indent="0">
              <a:buNone/>
              <a:defRPr sz="2800"/>
            </a:lvl9pPr>
          </a:lstStyle>
          <a:p>
            <a:pPr lvl="0"/>
            <a:endParaRPr lang="en-US" noProof="0"/>
          </a:p>
        </p:txBody>
      </p:sp>
      <p:sp>
        <p:nvSpPr>
          <p:cNvPr id="4" name="Text Placeholder 3"/>
          <p:cNvSpPr>
            <a:spLocks noGrp="1"/>
          </p:cNvSpPr>
          <p:nvPr>
            <p:ph type="body" sz="half" idx="2"/>
          </p:nvPr>
        </p:nvSpPr>
        <p:spPr>
          <a:xfrm>
            <a:off x="4192273" y="23694563"/>
            <a:ext cx="12833033" cy="3553130"/>
          </a:xfrm>
        </p:spPr>
        <p:txBody>
          <a:bodyPr/>
          <a:lstStyle>
            <a:lvl1pPr marL="0" indent="0">
              <a:buNone/>
              <a:defRPr sz="1955"/>
            </a:lvl1pPr>
            <a:lvl2pPr marL="640016" indent="0">
              <a:buNone/>
              <a:defRPr sz="1689"/>
            </a:lvl2pPr>
            <a:lvl3pPr marL="1280032" indent="0">
              <a:buNone/>
              <a:defRPr sz="1422"/>
            </a:lvl3pPr>
            <a:lvl4pPr marL="1920048" indent="0">
              <a:buNone/>
              <a:defRPr sz="1244"/>
            </a:lvl4pPr>
            <a:lvl5pPr marL="2560064" indent="0">
              <a:buNone/>
              <a:defRPr sz="1244"/>
            </a:lvl5pPr>
            <a:lvl6pPr marL="3200080" indent="0">
              <a:buNone/>
              <a:defRPr sz="1244"/>
            </a:lvl6pPr>
            <a:lvl7pPr marL="3840096" indent="0">
              <a:buNone/>
              <a:defRPr sz="1244"/>
            </a:lvl7pPr>
            <a:lvl8pPr marL="4480112" indent="0">
              <a:buNone/>
              <a:defRPr sz="1244"/>
            </a:lvl8pPr>
            <a:lvl9pPr marL="5120128" indent="0">
              <a:buNone/>
              <a:defRPr sz="1244"/>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9A90EB0-CB47-4C7C-A851-DB24D3A0854A}" type="datetimeFigureOut">
              <a:rPr lang="en-US"/>
              <a:pPr>
                <a:defRPr/>
              </a:pPr>
              <a:t>5/22/2026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B43E35-0BB9-456D-A376-BCA45599FBF0}" type="slidenum">
              <a:rPr lang="en-US"/>
              <a:pPr>
                <a:defRPr/>
              </a:pPr>
              <a:t>‹#›</a:t>
            </a:fld>
            <a:endParaRPr lang="en-US"/>
          </a:p>
        </p:txBody>
      </p:sp>
    </p:spTree>
    <p:extLst>
      <p:ext uri="{BB962C8B-B14F-4D97-AF65-F5344CB8AC3E}">
        <p14:creationId xmlns:p14="http://schemas.microsoft.com/office/powerpoint/2010/main" val="138198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68791" y="1213078"/>
            <a:ext cx="19250806" cy="5045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36" tIns="144018" rIns="288036" bIns="144018"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1068791" y="7064886"/>
            <a:ext cx="19250806" cy="19979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36" tIns="144018" rIns="288036" bIns="14401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1068791" y="28060972"/>
            <a:ext cx="4991880" cy="1611876"/>
          </a:xfrm>
          <a:prstGeom prst="rect">
            <a:avLst/>
          </a:prstGeom>
        </p:spPr>
        <p:txBody>
          <a:bodyPr vert="horz" lIns="288036" tIns="144018" rIns="288036" bIns="144018" rtlCol="0" anchor="ctr"/>
          <a:lstStyle>
            <a:lvl1pPr algn="l" defTabSz="1280032" eaLnBrk="1" fontAlgn="auto" hangingPunct="1">
              <a:spcBef>
                <a:spcPts val="0"/>
              </a:spcBef>
              <a:spcAft>
                <a:spcPts val="0"/>
              </a:spcAft>
              <a:defRPr sz="1689">
                <a:solidFill>
                  <a:schemeClr val="tx1">
                    <a:tint val="75000"/>
                  </a:schemeClr>
                </a:solidFill>
                <a:latin typeface="+mn-lt"/>
                <a:cs typeface="+mn-cs"/>
              </a:defRPr>
            </a:lvl1pPr>
          </a:lstStyle>
          <a:p>
            <a:pPr>
              <a:defRPr/>
            </a:pPr>
            <a:fld id="{5B1C11C4-34E8-4B38-B614-ABC31306E101}" type="datetimeFigureOut">
              <a:rPr lang="en-US"/>
              <a:pPr>
                <a:defRPr/>
              </a:pPr>
              <a:t>5/22/2026</a:t>
            </a:fld>
            <a:endParaRPr lang="en-US"/>
          </a:p>
        </p:txBody>
      </p:sp>
      <p:sp>
        <p:nvSpPr>
          <p:cNvPr id="5" name="Footer Placeholder 4"/>
          <p:cNvSpPr>
            <a:spLocks noGrp="1"/>
          </p:cNvSpPr>
          <p:nvPr>
            <p:ph type="ftr" sz="quarter" idx="3"/>
          </p:nvPr>
        </p:nvSpPr>
        <p:spPr>
          <a:xfrm>
            <a:off x="7307071" y="28060972"/>
            <a:ext cx="6774246" cy="1611876"/>
          </a:xfrm>
          <a:prstGeom prst="rect">
            <a:avLst/>
          </a:prstGeom>
        </p:spPr>
        <p:txBody>
          <a:bodyPr vert="horz" lIns="288036" tIns="144018" rIns="288036" bIns="144018" rtlCol="0" anchor="ctr"/>
          <a:lstStyle>
            <a:lvl1pPr algn="ctr" defTabSz="1280032" eaLnBrk="1" fontAlgn="auto" hangingPunct="1">
              <a:spcBef>
                <a:spcPts val="0"/>
              </a:spcBef>
              <a:spcAft>
                <a:spcPts val="0"/>
              </a:spcAft>
              <a:defRPr sz="1689">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15327717" y="28060972"/>
            <a:ext cx="4991880" cy="1611876"/>
          </a:xfrm>
          <a:prstGeom prst="rect">
            <a:avLst/>
          </a:prstGeom>
        </p:spPr>
        <p:txBody>
          <a:bodyPr vert="horz" wrap="square" lIns="288036" tIns="144018" rIns="288036" bIns="144018" numCol="1" anchor="ctr" anchorCtr="0" compatLnSpc="1">
            <a:prstTxWarp prst="textNoShape">
              <a:avLst/>
            </a:prstTxWarp>
          </a:bodyPr>
          <a:lstStyle>
            <a:lvl1pPr algn="r" eaLnBrk="1" hangingPunct="1">
              <a:defRPr sz="1689">
                <a:solidFill>
                  <a:srgbClr val="898989"/>
                </a:solidFill>
                <a:latin typeface="Calibri" panose="020F0502020204030204" pitchFamily="34" charset="0"/>
              </a:defRPr>
            </a:lvl1pPr>
          </a:lstStyle>
          <a:p>
            <a:pPr>
              <a:defRPr/>
            </a:pPr>
            <a:fld id="{0990EC9E-8C31-48E5-88F0-39746CF11A8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79750" rtl="0" eaLnBrk="0" fontAlgn="base" hangingPunct="0">
        <a:spcBef>
          <a:spcPct val="0"/>
        </a:spcBef>
        <a:spcAft>
          <a:spcPct val="0"/>
        </a:spcAft>
        <a:defRPr sz="6177" kern="1200">
          <a:solidFill>
            <a:schemeClr val="tx1"/>
          </a:solidFill>
          <a:latin typeface="+mj-lt"/>
          <a:ea typeface="+mj-ea"/>
          <a:cs typeface="+mj-cs"/>
        </a:defRPr>
      </a:lvl1pPr>
      <a:lvl2pPr algn="ctr" defTabSz="1279750" rtl="0" eaLnBrk="0" fontAlgn="base" hangingPunct="0">
        <a:spcBef>
          <a:spcPct val="0"/>
        </a:spcBef>
        <a:spcAft>
          <a:spcPct val="0"/>
        </a:spcAft>
        <a:defRPr sz="6177">
          <a:solidFill>
            <a:schemeClr val="tx1"/>
          </a:solidFill>
          <a:latin typeface="Calibri" pitchFamily="34" charset="0"/>
        </a:defRPr>
      </a:lvl2pPr>
      <a:lvl3pPr algn="ctr" defTabSz="1279750" rtl="0" eaLnBrk="0" fontAlgn="base" hangingPunct="0">
        <a:spcBef>
          <a:spcPct val="0"/>
        </a:spcBef>
        <a:spcAft>
          <a:spcPct val="0"/>
        </a:spcAft>
        <a:defRPr sz="6177">
          <a:solidFill>
            <a:schemeClr val="tx1"/>
          </a:solidFill>
          <a:latin typeface="Calibri" pitchFamily="34" charset="0"/>
        </a:defRPr>
      </a:lvl3pPr>
      <a:lvl4pPr algn="ctr" defTabSz="1279750" rtl="0" eaLnBrk="0" fontAlgn="base" hangingPunct="0">
        <a:spcBef>
          <a:spcPct val="0"/>
        </a:spcBef>
        <a:spcAft>
          <a:spcPct val="0"/>
        </a:spcAft>
        <a:defRPr sz="6177">
          <a:solidFill>
            <a:schemeClr val="tx1"/>
          </a:solidFill>
          <a:latin typeface="Calibri" pitchFamily="34" charset="0"/>
        </a:defRPr>
      </a:lvl4pPr>
      <a:lvl5pPr algn="ctr" defTabSz="1279750" rtl="0" eaLnBrk="0" fontAlgn="base" hangingPunct="0">
        <a:spcBef>
          <a:spcPct val="0"/>
        </a:spcBef>
        <a:spcAft>
          <a:spcPct val="0"/>
        </a:spcAft>
        <a:defRPr sz="6177">
          <a:solidFill>
            <a:schemeClr val="tx1"/>
          </a:solidFill>
          <a:latin typeface="Calibri" pitchFamily="34" charset="0"/>
        </a:defRPr>
      </a:lvl5pPr>
      <a:lvl6pPr marL="203180" algn="ctr" defTabSz="1279750" rtl="0" fontAlgn="base">
        <a:spcBef>
          <a:spcPct val="0"/>
        </a:spcBef>
        <a:spcAft>
          <a:spcPct val="0"/>
        </a:spcAft>
        <a:defRPr sz="6177">
          <a:solidFill>
            <a:schemeClr val="tx1"/>
          </a:solidFill>
          <a:latin typeface="Calibri" pitchFamily="34" charset="0"/>
        </a:defRPr>
      </a:lvl6pPr>
      <a:lvl7pPr marL="406359" algn="ctr" defTabSz="1279750" rtl="0" fontAlgn="base">
        <a:spcBef>
          <a:spcPct val="0"/>
        </a:spcBef>
        <a:spcAft>
          <a:spcPct val="0"/>
        </a:spcAft>
        <a:defRPr sz="6177">
          <a:solidFill>
            <a:schemeClr val="tx1"/>
          </a:solidFill>
          <a:latin typeface="Calibri" pitchFamily="34" charset="0"/>
        </a:defRPr>
      </a:lvl7pPr>
      <a:lvl8pPr marL="609539" algn="ctr" defTabSz="1279750" rtl="0" fontAlgn="base">
        <a:spcBef>
          <a:spcPct val="0"/>
        </a:spcBef>
        <a:spcAft>
          <a:spcPct val="0"/>
        </a:spcAft>
        <a:defRPr sz="6177">
          <a:solidFill>
            <a:schemeClr val="tx1"/>
          </a:solidFill>
          <a:latin typeface="Calibri" pitchFamily="34" charset="0"/>
        </a:defRPr>
      </a:lvl8pPr>
      <a:lvl9pPr marL="812719" algn="ctr" defTabSz="1279750" rtl="0" fontAlgn="base">
        <a:spcBef>
          <a:spcPct val="0"/>
        </a:spcBef>
        <a:spcAft>
          <a:spcPct val="0"/>
        </a:spcAft>
        <a:defRPr sz="6177">
          <a:solidFill>
            <a:schemeClr val="tx1"/>
          </a:solidFill>
          <a:latin typeface="Calibri" pitchFamily="34" charset="0"/>
        </a:defRPr>
      </a:lvl9pPr>
    </p:titleStyle>
    <p:bodyStyle>
      <a:lvl1pPr marL="479730" indent="-479730" algn="l" defTabSz="1279750" rtl="0" eaLnBrk="0" fontAlgn="base" hangingPunct="0">
        <a:spcBef>
          <a:spcPct val="20000"/>
        </a:spcBef>
        <a:spcAft>
          <a:spcPct val="0"/>
        </a:spcAft>
        <a:buFont typeface="Arial" panose="020B0604020202020204" pitchFamily="34" charset="0"/>
        <a:buChar char="•"/>
        <a:defRPr sz="4488" kern="1200">
          <a:solidFill>
            <a:schemeClr val="tx1"/>
          </a:solidFill>
          <a:latin typeface="+mn-lt"/>
          <a:ea typeface="+mn-ea"/>
          <a:cs typeface="+mn-cs"/>
        </a:defRPr>
      </a:lvl1pPr>
      <a:lvl2pPr marL="1039885" indent="-400010" algn="l" defTabSz="1279750" rtl="0" eaLnBrk="0" fontAlgn="base" hangingPunct="0">
        <a:spcBef>
          <a:spcPct val="20000"/>
        </a:spcBef>
        <a:spcAft>
          <a:spcPct val="0"/>
        </a:spcAft>
        <a:buFont typeface="Arial" panose="020B0604020202020204" pitchFamily="34" charset="0"/>
        <a:buChar char="–"/>
        <a:defRPr sz="3911" kern="1200">
          <a:solidFill>
            <a:schemeClr val="tx1"/>
          </a:solidFill>
          <a:latin typeface="+mn-lt"/>
          <a:ea typeface="+mn-ea"/>
          <a:cs typeface="+mn-cs"/>
        </a:defRPr>
      </a:lvl2pPr>
      <a:lvl3pPr marL="1600040" indent="-319585" algn="l" defTabSz="1279750" rtl="0" eaLnBrk="0" fontAlgn="base" hangingPunct="0">
        <a:spcBef>
          <a:spcPct val="20000"/>
        </a:spcBef>
        <a:spcAft>
          <a:spcPct val="0"/>
        </a:spcAft>
        <a:buFont typeface="Arial" panose="020B0604020202020204" pitchFamily="34" charset="0"/>
        <a:buChar char="•"/>
        <a:defRPr sz="3377" kern="1200">
          <a:solidFill>
            <a:schemeClr val="tx1"/>
          </a:solidFill>
          <a:latin typeface="+mn-lt"/>
          <a:ea typeface="+mn-ea"/>
          <a:cs typeface="+mn-cs"/>
        </a:defRPr>
      </a:lvl3pPr>
      <a:lvl4pPr marL="2239915" indent="-319585" algn="l" defTabSz="127975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79790" indent="-319585" algn="l" defTabSz="127975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20088"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60104"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00120"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40136"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en-US"/>
      </a:defPPr>
      <a:lvl1pPr marL="0" algn="l" defTabSz="1280032" rtl="0" eaLnBrk="1" latinLnBrk="0" hangingPunct="1">
        <a:defRPr sz="2533" kern="1200">
          <a:solidFill>
            <a:schemeClr val="tx1"/>
          </a:solidFill>
          <a:latin typeface="+mn-lt"/>
          <a:ea typeface="+mn-ea"/>
          <a:cs typeface="+mn-cs"/>
        </a:defRPr>
      </a:lvl1pPr>
      <a:lvl2pPr marL="640016" algn="l" defTabSz="1280032" rtl="0" eaLnBrk="1" latinLnBrk="0" hangingPunct="1">
        <a:defRPr sz="2533" kern="1200">
          <a:solidFill>
            <a:schemeClr val="tx1"/>
          </a:solidFill>
          <a:latin typeface="+mn-lt"/>
          <a:ea typeface="+mn-ea"/>
          <a:cs typeface="+mn-cs"/>
        </a:defRPr>
      </a:lvl2pPr>
      <a:lvl3pPr marL="1280032" algn="l" defTabSz="1280032" rtl="0" eaLnBrk="1" latinLnBrk="0" hangingPunct="1">
        <a:defRPr sz="2533" kern="1200">
          <a:solidFill>
            <a:schemeClr val="tx1"/>
          </a:solidFill>
          <a:latin typeface="+mn-lt"/>
          <a:ea typeface="+mn-ea"/>
          <a:cs typeface="+mn-cs"/>
        </a:defRPr>
      </a:lvl3pPr>
      <a:lvl4pPr marL="1920048" algn="l" defTabSz="1280032" rtl="0" eaLnBrk="1" latinLnBrk="0" hangingPunct="1">
        <a:defRPr sz="2533" kern="1200">
          <a:solidFill>
            <a:schemeClr val="tx1"/>
          </a:solidFill>
          <a:latin typeface="+mn-lt"/>
          <a:ea typeface="+mn-ea"/>
          <a:cs typeface="+mn-cs"/>
        </a:defRPr>
      </a:lvl4pPr>
      <a:lvl5pPr marL="2560064" algn="l" defTabSz="1280032" rtl="0" eaLnBrk="1" latinLnBrk="0" hangingPunct="1">
        <a:defRPr sz="2533" kern="1200">
          <a:solidFill>
            <a:schemeClr val="tx1"/>
          </a:solidFill>
          <a:latin typeface="+mn-lt"/>
          <a:ea typeface="+mn-ea"/>
          <a:cs typeface="+mn-cs"/>
        </a:defRPr>
      </a:lvl5pPr>
      <a:lvl6pPr marL="3200080" algn="l" defTabSz="1280032" rtl="0" eaLnBrk="1" latinLnBrk="0" hangingPunct="1">
        <a:defRPr sz="2533" kern="1200">
          <a:solidFill>
            <a:schemeClr val="tx1"/>
          </a:solidFill>
          <a:latin typeface="+mn-lt"/>
          <a:ea typeface="+mn-ea"/>
          <a:cs typeface="+mn-cs"/>
        </a:defRPr>
      </a:lvl6pPr>
      <a:lvl7pPr marL="3840096" algn="l" defTabSz="1280032" rtl="0" eaLnBrk="1" latinLnBrk="0" hangingPunct="1">
        <a:defRPr sz="2533" kern="1200">
          <a:solidFill>
            <a:schemeClr val="tx1"/>
          </a:solidFill>
          <a:latin typeface="+mn-lt"/>
          <a:ea typeface="+mn-ea"/>
          <a:cs typeface="+mn-cs"/>
        </a:defRPr>
      </a:lvl7pPr>
      <a:lvl8pPr marL="4480112" algn="l" defTabSz="1280032" rtl="0" eaLnBrk="1" latinLnBrk="0" hangingPunct="1">
        <a:defRPr sz="2533" kern="1200">
          <a:solidFill>
            <a:schemeClr val="tx1"/>
          </a:solidFill>
          <a:latin typeface="+mn-lt"/>
          <a:ea typeface="+mn-ea"/>
          <a:cs typeface="+mn-cs"/>
        </a:defRPr>
      </a:lvl8pPr>
      <a:lvl9pPr marL="5120128" algn="l" defTabSz="1280032" rtl="0" eaLnBrk="1" latinLnBrk="0" hangingPunct="1">
        <a:defRPr sz="25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61">
            <a:extLst>
              <a:ext uri="{FF2B5EF4-FFF2-40B4-BE49-F238E27FC236}">
                <a16:creationId xmlns:a16="http://schemas.microsoft.com/office/drawing/2014/main" id="{6BA3D32F-4837-96F7-E608-FA169C763ADE}"/>
              </a:ext>
            </a:extLst>
          </p:cNvPr>
          <p:cNvSpPr/>
          <p:nvPr/>
        </p:nvSpPr>
        <p:spPr bwMode="auto">
          <a:xfrm>
            <a:off x="793094" y="3214803"/>
            <a:ext cx="19802200" cy="4426744"/>
          </a:xfrm>
          <a:prstGeom prst="roundRect">
            <a:avLst/>
          </a:prstGeom>
          <a:noFill/>
          <a:ln>
            <a:noFill/>
          </a:ln>
        </p:spPr>
        <p:style>
          <a:lnRef idx="0">
            <a:scrgbClr r="0" g="0" b="0"/>
          </a:lnRef>
          <a:fillRef idx="0">
            <a:scrgbClr r="0" g="0" b="0"/>
          </a:fillRef>
          <a:effectRef idx="0">
            <a:scrgbClr r="0" g="0" b="0"/>
          </a:effectRef>
          <a:fontRef idx="minor">
            <a:schemeClr val="dk1"/>
          </a:fontRef>
        </p:style>
        <p:txBody>
          <a:bodyPr wrap="square" anchor="ctr">
            <a:spAutoFit/>
          </a:bodyPr>
          <a:lstStyle/>
          <a:p>
            <a:pPr algn="ctr" defTabSz="1462667" eaLnBrk="1" fontAlgn="auto" hangingPunct="1">
              <a:spcBef>
                <a:spcPts val="0"/>
              </a:spcBef>
              <a:spcAft>
                <a:spcPts val="0"/>
              </a:spcAft>
              <a:defRPr/>
            </a:pPr>
            <a:r>
              <a:rPr lang="en-US" sz="4600" b="1" dirty="0">
                <a:latin typeface="Times New Roman" panose="02020603050405020304" pitchFamily="18" charset="0"/>
                <a:cs typeface="Times New Roman" panose="02020603050405020304" pitchFamily="18" charset="0"/>
              </a:rPr>
              <a:t>Zero-Shot, Standard Fine-Tuning, and Curriculum Learning Approaches for VQA in GI Endoscopy</a:t>
            </a:r>
          </a:p>
          <a:p>
            <a:pPr algn="ctr" defTabSz="1462667" eaLnBrk="1" fontAlgn="auto" hangingPunct="1">
              <a:spcBef>
                <a:spcPts val="0"/>
              </a:spcBef>
              <a:spcAft>
                <a:spcPts val="0"/>
              </a:spcAft>
              <a:defRPr/>
            </a:pPr>
            <a:endParaRPr lang="en-US" sz="2800" b="1" dirty="0">
              <a:solidFill>
                <a:schemeClr val="tx1"/>
              </a:solidFill>
              <a:latin typeface="Times New Roman" panose="02020603050405020304" pitchFamily="18" charset="0"/>
              <a:cs typeface="Times New Roman" panose="02020603050405020304" pitchFamily="18" charset="0"/>
            </a:endParaRPr>
          </a:p>
          <a:p>
            <a:pPr algn="ctr" defTabSz="1462667" eaLnBrk="1" fontAlgn="auto" hangingPunct="1">
              <a:spcBef>
                <a:spcPts val="0"/>
              </a:spcBef>
              <a:spcAft>
                <a:spcPts val="0"/>
              </a:spcAft>
              <a:defRPr/>
            </a:pPr>
            <a:r>
              <a:rPr lang="en-US" sz="1000" b="1" dirty="0">
                <a:latin typeface="Times New Roman" panose="02020603050405020304" pitchFamily="18" charset="0"/>
                <a:cs typeface="Times New Roman" panose="02020603050405020304" pitchFamily="18" charset="0"/>
              </a:rPr>
              <a:t> </a:t>
            </a:r>
            <a:endParaRPr lang="fa-IR" sz="2800" b="1" dirty="0">
              <a:solidFill>
                <a:schemeClr val="tx1"/>
              </a:solidFill>
              <a:latin typeface="Times New Roman" panose="02020603050405020304" pitchFamily="18" charset="0"/>
              <a:cs typeface="Times New Roman" panose="02020603050405020304" pitchFamily="18" charset="0"/>
            </a:endParaRPr>
          </a:p>
          <a:p>
            <a:pPr algn="ctr" defTabSz="1462667" eaLnBrk="1" fontAlgn="auto" hangingPunct="1">
              <a:spcBef>
                <a:spcPts val="0"/>
              </a:spcBef>
              <a:spcAft>
                <a:spcPts val="0"/>
              </a:spcAft>
              <a:defRPr/>
            </a:pPr>
            <a:r>
              <a:rPr lang="en-US" sz="2800" b="1" dirty="0">
                <a:latin typeface="Times New Roman" panose="02020603050405020304" pitchFamily="18" charset="0"/>
                <a:cs typeface="+mj-cs"/>
              </a:rPr>
              <a:t>Mahdi Azmoodeh-Kalati, Mohammad Sadegh Maghareh, Reza Lashgari*</a:t>
            </a:r>
            <a:endParaRPr lang="fa-IR" sz="2800" b="1" dirty="0">
              <a:solidFill>
                <a:schemeClr val="tx1"/>
              </a:solidFill>
              <a:latin typeface="Times New Roman" panose="02020603050405020304" pitchFamily="18" charset="0"/>
              <a:cs typeface="+mj-cs"/>
            </a:endParaRPr>
          </a:p>
          <a:p>
            <a:pPr algn="ctr" defTabSz="1462667" eaLnBrk="1" fontAlgn="auto" hangingPunct="1">
              <a:spcBef>
                <a:spcPts val="0"/>
              </a:spcBef>
              <a:spcAft>
                <a:spcPts val="0"/>
              </a:spcAft>
              <a:defRPr/>
            </a:pPr>
            <a:r>
              <a:rPr lang="en-US" sz="2400" dirty="0">
                <a:cs typeface="+mj-cs"/>
              </a:rPr>
              <a:t>1- M.Sc. in Biomedical Engineering ,Shahid Beheshti University, Tehran, Iran</a:t>
            </a:r>
          </a:p>
          <a:p>
            <a:pPr algn="ctr" defTabSz="1462667" eaLnBrk="1" fontAlgn="auto" hangingPunct="1">
              <a:spcBef>
                <a:spcPts val="0"/>
              </a:spcBef>
              <a:spcAft>
                <a:spcPts val="0"/>
              </a:spcAft>
              <a:defRPr/>
            </a:pPr>
            <a:r>
              <a:rPr lang="en-US" sz="2400" dirty="0">
                <a:cs typeface="+mj-cs"/>
              </a:rPr>
              <a:t>2- M.Sc. in Computer Science , Amir Kabir University of Technology, Tehran, Iran</a:t>
            </a:r>
          </a:p>
          <a:p>
            <a:pPr algn="ctr" defTabSz="1462667" eaLnBrk="1" fontAlgn="auto" hangingPunct="1">
              <a:spcBef>
                <a:spcPts val="0"/>
              </a:spcBef>
              <a:spcAft>
                <a:spcPts val="0"/>
              </a:spcAft>
              <a:defRPr/>
            </a:pPr>
            <a:r>
              <a:rPr lang="en-US" sz="2400" dirty="0">
                <a:latin typeface="Times New Roman" panose="02020603050405020304" pitchFamily="18" charset="0"/>
                <a:cs typeface="+mj-cs"/>
              </a:rPr>
              <a:t>3- * Corresponding author: </a:t>
            </a:r>
            <a:r>
              <a:rPr lang="en-US" sz="2400" dirty="0">
                <a:cs typeface="+mj-cs"/>
              </a:rPr>
              <a:t>Ph.D. in Neuroscience</a:t>
            </a:r>
            <a:r>
              <a:rPr lang="en-US" sz="2400" dirty="0">
                <a:latin typeface="Times New Roman" panose="02020603050405020304" pitchFamily="18" charset="0"/>
                <a:cs typeface="+mj-cs"/>
              </a:rPr>
              <a:t>, Shahid Beheshti University, Tehran, Iran</a:t>
            </a:r>
            <a:endParaRPr lang="en-US" sz="2400" dirty="0">
              <a:solidFill>
                <a:schemeClr val="tx1"/>
              </a:solidFill>
              <a:latin typeface="Times New Roman" panose="02020603050405020304" pitchFamily="18" charset="0"/>
              <a:cs typeface="+mj-cs"/>
            </a:endParaRPr>
          </a:p>
          <a:p>
            <a:pPr algn="ctr" defTabSz="1462667" eaLnBrk="1" fontAlgn="auto" hangingPunct="1">
              <a:spcBef>
                <a:spcPts val="0"/>
              </a:spcBef>
              <a:spcAft>
                <a:spcPts val="0"/>
              </a:spcAft>
              <a:defRPr/>
            </a:pPr>
            <a:r>
              <a:rPr lang="en-US" sz="2400" i="1" dirty="0">
                <a:latin typeface="Times New Roman" panose="02020603050405020304" pitchFamily="18" charset="0"/>
                <a:cs typeface="+mj-cs"/>
              </a:rPr>
              <a:t>r_lashgari@sbu.ac.ir</a:t>
            </a:r>
            <a:endParaRPr lang="en-US" sz="2400" dirty="0">
              <a:solidFill>
                <a:schemeClr val="tx1"/>
              </a:solidFill>
              <a:latin typeface="Times New Roman" panose="02020603050405020304" pitchFamily="18" charset="0"/>
              <a:cs typeface="+mj-cs"/>
            </a:endParaRPr>
          </a:p>
        </p:txBody>
      </p:sp>
      <p:sp>
        <p:nvSpPr>
          <p:cNvPr id="10" name="TextBox 20">
            <a:extLst>
              <a:ext uri="{FF2B5EF4-FFF2-40B4-BE49-F238E27FC236}">
                <a16:creationId xmlns:a16="http://schemas.microsoft.com/office/drawing/2014/main" id="{42E0D87A-4B82-381B-130B-35094F0AC8C2}"/>
              </a:ext>
            </a:extLst>
          </p:cNvPr>
          <p:cNvSpPr txBox="1">
            <a:spLocks noChangeArrowheads="1"/>
          </p:cNvSpPr>
          <p:nvPr/>
        </p:nvSpPr>
        <p:spPr bwMode="auto">
          <a:xfrm>
            <a:off x="14654634" y="20898246"/>
            <a:ext cx="5940660" cy="895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[1] C. Zhang and L. Wu, “The application of artificial intelligence in gastrointestinal endoscopy: a state-of-the-art review,” Journal of Digital Health, pp. 3–18, 2022.</a:t>
            </a:r>
          </a:p>
          <a:p>
            <a:pPr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[2] S. Gautam et al., “Kvasir-vqa: A text-image pair GI tract dataset,” in Proc. 1st Intl. Workshop on Vision-Language Models for Biomedical Applications, 2024, pp. 3–12.</a:t>
            </a:r>
          </a:p>
          <a:p>
            <a:pPr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[3] S. Gautam, M. Riegler, and P. Halvorsen, “Kvasir-vqa-x1: A multimodal dataset for medical reasoning and robust medvqa in gastrointestinal endoscopy,” in MICCAI Workshop on Data Engineering in Medical Imaging, Springer, 2025, pp. 53–63.</a:t>
            </a:r>
          </a:p>
          <a:p>
            <a:pPr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[4] Y. Bazi et al., “Vision–language model for visual question answering in medical imagery,” Bioengineering, vol. 10, no. 3, p. 380, 2023.</a:t>
            </a:r>
          </a:p>
          <a:p>
            <a:pPr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[5] M. Azmoodeh-Kalati et al., “Curriculum-guided fine-tuning for multimodal VQA in GI endoscopy (team lama4vision),” in MediaEval 2025 Workshop, Dublin, Ireland, 2025.</a:t>
            </a:r>
          </a:p>
          <a:p>
            <a:pPr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[6] A. Radford et al., “Learning transferable visual models from natural language supervision,” in ICML, PMLR, 2021, pp. 8748–8763.</a:t>
            </a:r>
          </a:p>
          <a:p>
            <a:pPr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[7] J.-B. Alayrac et al., “Flamingo: a visual language model for few-shot learning,” NeurIPS, vol. 35, pp. 23716–23736, 2022.</a:t>
            </a:r>
          </a:p>
          <a:p>
            <a:pPr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[8] E. J. Hu et al., “LoRA: Low-rank adaptation of large language models,” ICLR, 2022.</a:t>
            </a:r>
          </a:p>
          <a:p>
            <a:pPr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[9] T. Dettmers et al., “QLoRA: Efficient finetuning of quantized LLMs,” NeurIPS, vol. 36, pp. 10088–10115, 2023.</a:t>
            </a:r>
          </a:p>
          <a:p>
            <a:pPr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[10] Y. Bengio et al., “Curriculum learning,” in Proc. 26th ICML, 2009, pp. 41–48.</a:t>
            </a:r>
          </a:p>
          <a:p>
            <a:pPr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[11] G. Hacohen and D. Weinshall, “On the power of curriculum learning in training deep networks,” in ICML, PMLR, 2019, pp. 2535–2544.</a:t>
            </a:r>
          </a:p>
          <a:p>
            <a:pPr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[12] P. Wang et al., “Qwen2-VL: Enhancing vision-language model’s perception of the world at any resolution,” arXiv:2409.12191, 2024.</a:t>
            </a:r>
          </a:p>
          <a:p>
            <a:pPr algn="just" eaLnBrk="1" hangingPunct="1">
              <a:spcBef>
                <a:spcPct val="0"/>
              </a:spcBef>
              <a:buFontTx/>
              <a:buNone/>
            </a:pPr>
            <a:r>
              <a:rPr lang="en-US" altLang="en-US" sz="1600" dirty="0">
                <a:latin typeface="Times New Roman" panose="02020603050405020304" pitchFamily="18" charset="0"/>
                <a:cs typeface="Times New Roman" panose="02020603050405020304" pitchFamily="18" charset="0"/>
              </a:rPr>
              <a:t>[13] K. Singhapoo, A. Inthanil, and A. Pillai, “Fine-tuning AI models with limited resources,” in ICEAST 2025, IEEE, 2025, pp. 148–151.</a:t>
            </a:r>
          </a:p>
        </p:txBody>
      </p:sp>
      <p:sp>
        <p:nvSpPr>
          <p:cNvPr id="13" name="TextBox 20">
            <a:extLst>
              <a:ext uri="{FF2B5EF4-FFF2-40B4-BE49-F238E27FC236}">
                <a16:creationId xmlns:a16="http://schemas.microsoft.com/office/drawing/2014/main" id="{1FA134FF-45A2-42A1-AA02-FCB99969A973}"/>
              </a:ext>
            </a:extLst>
          </p:cNvPr>
          <p:cNvSpPr txBox="1">
            <a:spLocks noChangeArrowheads="1"/>
          </p:cNvSpPr>
          <p:nvPr/>
        </p:nvSpPr>
        <p:spPr bwMode="auto">
          <a:xfrm>
            <a:off x="613074" y="9448974"/>
            <a:ext cx="6250608"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algn="just"/>
            <a:endParaRPr lang="en-US" sz="2000" b="1" dirty="0">
              <a:latin typeface="Times New Roman" panose="02020603050405020304" pitchFamily="18" charset="0"/>
              <a:cs typeface="Times New Roman" panose="02020603050405020304" pitchFamily="18" charset="0"/>
            </a:endParaRPr>
          </a:p>
          <a:p>
            <a:pPr indent="0" algn="just">
              <a:buNone/>
            </a:pPr>
            <a:r>
              <a:rPr lang="en-US" sz="2000" dirty="0">
                <a:latin typeface="Times New Roman" panose="02020603050405020304" pitchFamily="18" charset="0"/>
                <a:cs typeface="Times New Roman" panose="02020603050405020304" pitchFamily="18" charset="0"/>
              </a:rPr>
              <a:t>   Visual Question Answering (VQA) on gastrointestinal endoscopy images is a challenging multimodal task due to complex visual patterns and specialized clinical terminology. This study compares three inference strategies using a 2-billion-parameter vision–language model on the Kvasir-VQA-x1 dataset: (1) zero-shot inference, (2) standard fine-tuning, and (3) curriculum-guided fine-tuning. Using LoRA adaptation, domain-specific training significantly improves performance over zero-shot (BLEU 0.0700 → 0.2513). Curriculum learning further enhances accuracy (BLEU 0.2667), showing better generalization across varying question difficulties. Our three-stage curriculum repeats easy questions three times and moderate ones twice, reinforcing core knowledge. Overall, curriculum-guided fine-tuning provides more balanced and robust VQA performance compared to zero-shot and conventional fine-tuning.</a:t>
            </a:r>
          </a:p>
        </p:txBody>
      </p:sp>
      <p:sp>
        <p:nvSpPr>
          <p:cNvPr id="16" name="TextBox 20">
            <a:extLst>
              <a:ext uri="{FF2B5EF4-FFF2-40B4-BE49-F238E27FC236}">
                <a16:creationId xmlns:a16="http://schemas.microsoft.com/office/drawing/2014/main" id="{43E677DC-5B4B-433A-8197-8391B06858B5}"/>
              </a:ext>
            </a:extLst>
          </p:cNvPr>
          <p:cNvSpPr txBox="1">
            <a:spLocks noChangeArrowheads="1"/>
          </p:cNvSpPr>
          <p:nvPr/>
        </p:nvSpPr>
        <p:spPr bwMode="auto">
          <a:xfrm>
            <a:off x="613074" y="20394190"/>
            <a:ext cx="6250608"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algn="just"/>
            <a:endParaRPr lang="en-US" sz="2000" b="1" dirty="0">
              <a:latin typeface="Times New Roman" panose="02020603050405020304" pitchFamily="18" charset="0"/>
              <a:cs typeface="Times New Roman" panose="02020603050405020304" pitchFamily="18" charset="0"/>
            </a:endParaRPr>
          </a:p>
          <a:p>
            <a:pPr indent="0" algn="just">
              <a:buNone/>
            </a:pPr>
            <a:r>
              <a:rPr lang="en-US" sz="2000" dirty="0">
                <a:latin typeface="Times New Roman" panose="02020603050405020304" pitchFamily="18" charset="0"/>
                <a:cs typeface="Times New Roman" panose="02020603050405020304" pitchFamily="18" charset="0"/>
              </a:rPr>
              <a:t>   Early AI-assisted endoscopy has focused on detection and classification. This work addresses the harder challenge of open-ended clinical reasoning via Medical VQA — answering diverse natural-language questions about endoscopy images.</a:t>
            </a:r>
          </a:p>
          <a:p>
            <a:pPr algn="just"/>
            <a:r>
              <a:rPr lang="en-US" sz="2000" dirty="0">
                <a:latin typeface="Times New Roman" panose="02020603050405020304" pitchFamily="18" charset="0"/>
                <a:cs typeface="Times New Roman" panose="02020603050405020304" pitchFamily="18" charset="0"/>
              </a:rPr>
              <a:t>Pretrained vision–language models struggle with specialized clinical queries out-of-the-box</a:t>
            </a:r>
          </a:p>
          <a:p>
            <a:pPr algn="just"/>
            <a:r>
              <a:rPr lang="en-US" sz="2000" dirty="0">
                <a:latin typeface="Times New Roman" panose="02020603050405020304" pitchFamily="18" charset="0"/>
                <a:cs typeface="Times New Roman" panose="02020603050405020304" pitchFamily="18" charset="0"/>
              </a:rPr>
              <a:t>Standard fine-tuning improves performance but can cause "catastrophic forgetting" of simple concepts</a:t>
            </a:r>
          </a:p>
          <a:p>
            <a:pPr algn="just"/>
            <a:r>
              <a:rPr lang="en-US" sz="2000" dirty="0">
                <a:latin typeface="Times New Roman" panose="02020603050405020304" pitchFamily="18" charset="0"/>
                <a:cs typeface="Times New Roman" panose="02020603050405020304" pitchFamily="18" charset="0"/>
              </a:rPr>
              <a:t>No prior work systematically compared zero-shot, standard, and curriculum fine-tuning specifically for GI endoscopy VQA </a:t>
            </a:r>
          </a:p>
          <a:p>
            <a:pPr indent="0" algn="just">
              <a:buNone/>
            </a:pPr>
            <a:r>
              <a:rPr lang="en-US" sz="2000" dirty="0">
                <a:latin typeface="Times New Roman" panose="02020603050405020304" pitchFamily="18" charset="0"/>
                <a:cs typeface="Times New Roman" panose="02020603050405020304" pitchFamily="18" charset="0"/>
              </a:rPr>
              <a:t>   Goal: To evaluate whether a curriculum-guided training schedule — progressing from easy to complex questions — produces better and more balanced VQA performance than standard fine-tuning.</a:t>
            </a:r>
          </a:p>
          <a:p>
            <a:pPr indent="0" algn="just">
              <a:buNone/>
            </a:pPr>
            <a:endParaRPr lang="en-US" sz="2000" dirty="0">
              <a:latin typeface="Times New Roman" panose="02020603050405020304" pitchFamily="18" charset="0"/>
              <a:cs typeface="Times New Roman" panose="02020603050405020304" pitchFamily="18" charset="0"/>
            </a:endParaRPr>
          </a:p>
        </p:txBody>
      </p:sp>
      <p:pic>
        <p:nvPicPr>
          <p:cNvPr id="30" name="Picture 29">
            <a:extLst>
              <a:ext uri="{FF2B5EF4-FFF2-40B4-BE49-F238E27FC236}">
                <a16:creationId xmlns:a16="http://schemas.microsoft.com/office/drawing/2014/main" id="{62718A1D-3792-466A-923F-327EABA77632}"/>
              </a:ext>
            </a:extLst>
          </p:cNvPr>
          <p:cNvPicPr>
            <a:picLocks noChangeAspect="1"/>
          </p:cNvPicPr>
          <p:nvPr/>
        </p:nvPicPr>
        <p:blipFill>
          <a:blip r:embed="rId2"/>
          <a:stretch>
            <a:fillRect/>
          </a:stretch>
        </p:blipFill>
        <p:spPr>
          <a:xfrm>
            <a:off x="17246922" y="15137606"/>
            <a:ext cx="3492744" cy="3672408"/>
          </a:xfrm>
          <a:prstGeom prst="rect">
            <a:avLst/>
          </a:prstGeom>
        </p:spPr>
      </p:pic>
      <p:sp>
        <p:nvSpPr>
          <p:cNvPr id="31" name="TextBox 30">
            <a:extLst>
              <a:ext uri="{FF2B5EF4-FFF2-40B4-BE49-F238E27FC236}">
                <a16:creationId xmlns:a16="http://schemas.microsoft.com/office/drawing/2014/main" id="{4F3F02C5-EDCE-4254-A76A-B98FE0315544}"/>
              </a:ext>
            </a:extLst>
          </p:cNvPr>
          <p:cNvSpPr txBox="1"/>
          <p:nvPr/>
        </p:nvSpPr>
        <p:spPr>
          <a:xfrm>
            <a:off x="14489058" y="15059099"/>
            <a:ext cx="2613848" cy="3970318"/>
          </a:xfrm>
          <a:prstGeom prst="rect">
            <a:avLst/>
          </a:prstGeom>
          <a:noFill/>
        </p:spPr>
        <p:txBody>
          <a:bodyPr wrap="square" rtlCol="0">
            <a:spAutoFit/>
          </a:bodyPr>
          <a:lstStyle/>
          <a:p>
            <a:pPr algn="just"/>
            <a:r>
              <a:rPr lang="en-US" sz="1200" dirty="0">
                <a:latin typeface="Times New Roman" panose="02020603050405020304" pitchFamily="18" charset="0"/>
                <a:cs typeface="Times New Roman" panose="02020603050405020304" pitchFamily="18" charset="0"/>
              </a:rPr>
              <a:t>Annotated endoscopic image showing a polyp, with model inference Q&amp;A </a:t>
            </a:r>
          </a:p>
          <a:p>
            <a:pPr algn="just"/>
            <a:r>
              <a:rPr lang="en-US" sz="1200" dirty="0">
                <a:latin typeface="Times New Roman" panose="02020603050405020304" pitchFamily="18" charset="0"/>
                <a:cs typeface="Times New Roman" panose="02020603050405020304" pitchFamily="18" charset="0"/>
              </a:rPr>
              <a:t>Image was randomly downloaded from internet and does not belong to Kvasir_vqa_x1 dataset and asked from our curriculum learning trained model.</a:t>
            </a:r>
          </a:p>
          <a:p>
            <a:pPr algn="just"/>
            <a:r>
              <a:rPr lang="en-US" sz="1200" dirty="0">
                <a:latin typeface="Times New Roman" panose="02020603050405020304" pitchFamily="18" charset="0"/>
                <a:cs typeface="Times New Roman" panose="02020603050405020304" pitchFamily="18" charset="0"/>
              </a:rPr>
              <a:t>Q: Do we have polyp in the image? </a:t>
            </a:r>
          </a:p>
          <a:p>
            <a:pPr algn="just"/>
            <a:r>
              <a:rPr lang="en-US" sz="1200" dirty="0">
                <a:latin typeface="Times New Roman" panose="02020603050405020304" pitchFamily="18" charset="0"/>
                <a:cs typeface="Times New Roman" panose="02020603050405020304" pitchFamily="18" charset="0"/>
              </a:rPr>
              <a:t>A: Yes, polyp identified.</a:t>
            </a:r>
          </a:p>
          <a:p>
            <a:pPr algn="just"/>
            <a:r>
              <a:rPr lang="en-US" sz="1200" dirty="0">
                <a:latin typeface="Times New Roman" panose="02020603050405020304" pitchFamily="18" charset="0"/>
                <a:cs typeface="Times New Roman" panose="02020603050405020304" pitchFamily="18" charset="0"/>
              </a:rPr>
              <a:t>Q: Where is polyp located?</a:t>
            </a:r>
          </a:p>
          <a:p>
            <a:pPr algn="just"/>
            <a:r>
              <a:rPr lang="en-US" sz="1200" dirty="0">
                <a:latin typeface="Times New Roman" panose="02020603050405020304" pitchFamily="18" charset="0"/>
                <a:cs typeface="Times New Roman" panose="02020603050405020304" pitchFamily="18" charset="0"/>
              </a:rPr>
              <a:t>A: In central and lower regions.</a:t>
            </a:r>
          </a:p>
          <a:p>
            <a:pPr algn="just"/>
            <a:r>
              <a:rPr lang="en-US" sz="1200" dirty="0">
                <a:latin typeface="Times New Roman" panose="02020603050405020304" pitchFamily="18" charset="0"/>
                <a:cs typeface="Times New Roman" panose="02020603050405020304" pitchFamily="18" charset="0"/>
              </a:rPr>
              <a:t>Q: How many polyps are there in the image? </a:t>
            </a:r>
          </a:p>
          <a:p>
            <a:pPr algn="just"/>
            <a:r>
              <a:rPr lang="en-US" sz="1200" dirty="0">
                <a:latin typeface="Times New Roman" panose="02020603050405020304" pitchFamily="18" charset="0"/>
                <a:cs typeface="Times New Roman" panose="02020603050405020304" pitchFamily="18" charset="0"/>
              </a:rPr>
              <a:t>A: One polyp identified.</a:t>
            </a:r>
          </a:p>
          <a:p>
            <a:pPr algn="just"/>
            <a:r>
              <a:rPr lang="en-US" sz="1200" dirty="0">
                <a:latin typeface="Times New Roman" panose="02020603050405020304" pitchFamily="18" charset="0"/>
                <a:cs typeface="Times New Roman" panose="02020603050405020304" pitchFamily="18" charset="0"/>
              </a:rPr>
              <a:t>Complexity 3 question: </a:t>
            </a:r>
          </a:p>
          <a:p>
            <a:pPr algn="just"/>
            <a:r>
              <a:rPr lang="en-US" sz="1200" dirty="0">
                <a:latin typeface="Times New Roman" panose="02020603050405020304" pitchFamily="18" charset="0"/>
                <a:cs typeface="Times New Roman" panose="02020603050405020304" pitchFamily="18" charset="0"/>
              </a:rPr>
              <a:t>Q: Is there a polyp in the image, where is it located, and how many polyps are present?</a:t>
            </a:r>
          </a:p>
          <a:p>
            <a:pPr algn="just"/>
            <a:r>
              <a:rPr lang="en-US" sz="1200" dirty="0">
                <a:latin typeface="Times New Roman" panose="02020603050405020304" pitchFamily="18" charset="0"/>
                <a:cs typeface="Times New Roman" panose="02020603050405020304" pitchFamily="18" charset="0"/>
              </a:rPr>
              <a:t> A: There is a polyp located in the central and lower regions, with one identified.</a:t>
            </a:r>
          </a:p>
          <a:p>
            <a:pPr algn="just"/>
            <a:endParaRPr lang="en-US" sz="1200" dirty="0">
              <a:latin typeface="Times New Roman" panose="02020603050405020304" pitchFamily="18" charset="0"/>
              <a:cs typeface="Times New Roman" panose="02020603050405020304" pitchFamily="18" charset="0"/>
            </a:endParaRPr>
          </a:p>
        </p:txBody>
      </p:sp>
      <p:sp>
        <p:nvSpPr>
          <p:cNvPr id="32" name="TextBox 20">
            <a:extLst>
              <a:ext uri="{FF2B5EF4-FFF2-40B4-BE49-F238E27FC236}">
                <a16:creationId xmlns:a16="http://schemas.microsoft.com/office/drawing/2014/main" id="{9AC3C4D0-EC0C-426A-9D5A-F8CC60F8402D}"/>
              </a:ext>
            </a:extLst>
          </p:cNvPr>
          <p:cNvSpPr txBox="1">
            <a:spLocks noChangeArrowheads="1"/>
          </p:cNvSpPr>
          <p:nvPr/>
        </p:nvSpPr>
        <p:spPr bwMode="auto">
          <a:xfrm>
            <a:off x="14489058" y="9706329"/>
            <a:ext cx="6250608"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0" algn="just">
              <a:buNone/>
            </a:pPr>
            <a:r>
              <a:rPr lang="en-US" sz="2000" dirty="0"/>
              <a:t>This project compared zero-shot inference, standard fine-tuning, and curriculum-guided fine-tuning for visual question answering in gastrointestinal (GI) endoscopy using a 2B vision–language model adapted to the Kvasir-VQA-x1 dataset via LoRA. Results show that domain-specific fine-tuning is crucial for bridging general pretrained capabilities and clinical needs, with zero-shot performance being limited. Standard fine-tuning improves results, while curriculum-guided training further enhances performance and yields more balanced outcomes across question difficulties, also reducing catastrophic forgetting. Overall, curriculum learning emerges as an efficient and practical approach for medical VQA in resource-constrained settings. This work highlights the importance of training strategies in improving robustness and generalization for clinical AI systems, with future work pointing toward adaptive and multimodal extensions.</a:t>
            </a:r>
            <a:endParaRPr lang="en-US" sz="2000" dirty="0">
              <a:latin typeface="Times New Roman" panose="02020603050405020304" pitchFamily="18" charset="0"/>
              <a:cs typeface="Times New Roman" panose="02020603050405020304" pitchFamily="18" charset="0"/>
            </a:endParaRPr>
          </a:p>
        </p:txBody>
      </p:sp>
      <p:pic>
        <p:nvPicPr>
          <p:cNvPr id="33" name="Picture 32">
            <a:extLst>
              <a:ext uri="{FF2B5EF4-FFF2-40B4-BE49-F238E27FC236}">
                <a16:creationId xmlns:a16="http://schemas.microsoft.com/office/drawing/2014/main" id="{4701C692-65E7-477E-99A1-D1E157A753A8}"/>
              </a:ext>
            </a:extLst>
          </p:cNvPr>
          <p:cNvPicPr>
            <a:picLocks noChangeAspect="1"/>
          </p:cNvPicPr>
          <p:nvPr/>
        </p:nvPicPr>
        <p:blipFill>
          <a:blip r:embed="rId3"/>
          <a:stretch>
            <a:fillRect/>
          </a:stretch>
        </p:blipFill>
        <p:spPr>
          <a:xfrm>
            <a:off x="3061346" y="26104776"/>
            <a:ext cx="3769322" cy="3578446"/>
          </a:xfrm>
          <a:prstGeom prst="rect">
            <a:avLst/>
          </a:prstGeom>
        </p:spPr>
      </p:pic>
      <p:sp>
        <p:nvSpPr>
          <p:cNvPr id="34" name="TextBox 33">
            <a:extLst>
              <a:ext uri="{FF2B5EF4-FFF2-40B4-BE49-F238E27FC236}">
                <a16:creationId xmlns:a16="http://schemas.microsoft.com/office/drawing/2014/main" id="{4FDE94FC-2674-4E97-BD20-C7C20A154769}"/>
              </a:ext>
            </a:extLst>
          </p:cNvPr>
          <p:cNvSpPr txBox="1"/>
          <p:nvPr/>
        </p:nvSpPr>
        <p:spPr>
          <a:xfrm>
            <a:off x="774132" y="26935491"/>
            <a:ext cx="2304256" cy="2169825"/>
          </a:xfrm>
          <a:prstGeom prst="rect">
            <a:avLst/>
          </a:prstGeom>
          <a:noFill/>
        </p:spPr>
        <p:txBody>
          <a:bodyPr wrap="square" rtlCol="0">
            <a:spAutoFit/>
          </a:bodyPr>
          <a:lstStyle/>
          <a:p>
            <a:pPr algn="just"/>
            <a:r>
              <a:rPr lang="en-US" sz="1500" dirty="0">
                <a:latin typeface="Times New Roman" panose="02020603050405020304" pitchFamily="18" charset="0"/>
                <a:cs typeface="Times New Roman" panose="02020603050405020304" pitchFamily="18" charset="0"/>
              </a:rPr>
              <a:t>Example endoscopy image from the Kvasir-VQA-x1 dataset illustrating the type of visual input used for open-ended Medical VQA, where models must answer diverse clinical questions beyond simple detection or classification tasks.</a:t>
            </a:r>
          </a:p>
        </p:txBody>
      </p:sp>
      <p:sp>
        <p:nvSpPr>
          <p:cNvPr id="12" name="TextBox 20">
            <a:extLst>
              <a:ext uri="{FF2B5EF4-FFF2-40B4-BE49-F238E27FC236}">
                <a16:creationId xmlns:a16="http://schemas.microsoft.com/office/drawing/2014/main" id="{A47A1412-32C6-44F1-8640-9127F3B17F77}"/>
              </a:ext>
            </a:extLst>
          </p:cNvPr>
          <p:cNvSpPr txBox="1">
            <a:spLocks noChangeArrowheads="1"/>
          </p:cNvSpPr>
          <p:nvPr/>
        </p:nvSpPr>
        <p:spPr bwMode="auto">
          <a:xfrm>
            <a:off x="7577944" y="9641327"/>
            <a:ext cx="6250608"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0" algn="just">
              <a:buNone/>
            </a:pPr>
            <a:r>
              <a:rPr lang="en-US" sz="3800" b="1" dirty="0">
                <a:latin typeface="Times New Roman" panose="02020603050405020304" pitchFamily="18" charset="0"/>
                <a:cs typeface="B Titr" panose="00000700000000000000" pitchFamily="2" charset="-78"/>
              </a:rPr>
              <a:t>Methodology:</a:t>
            </a:r>
          </a:p>
          <a:p>
            <a:pPr indent="0" algn="just">
              <a:buNone/>
            </a:pPr>
            <a:r>
              <a:rPr lang="en-US" sz="3000" b="1" dirty="0">
                <a:latin typeface="Times New Roman" panose="02020603050405020304" pitchFamily="18" charset="0"/>
                <a:cs typeface="B Nazanin" panose="00000400000000000000" pitchFamily="2" charset="-78"/>
              </a:rPr>
              <a:t>Dataset: </a:t>
            </a:r>
            <a:r>
              <a:rPr lang="en-US" sz="2000" dirty="0">
                <a:latin typeface="Times New Roman" panose="02020603050405020304" pitchFamily="18" charset="0"/>
                <a:cs typeface="B Nazanin" panose="00000400000000000000" pitchFamily="2" charset="-78"/>
              </a:rPr>
              <a:t>Kvasir-VQA-x1 — 6,500 GI endoscopy images, 159,000 QA pairs at 3 complexity levels (143,594 train / 15,955 test) </a:t>
            </a:r>
          </a:p>
          <a:p>
            <a:pPr indent="0" algn="just">
              <a:buNone/>
            </a:pPr>
            <a:r>
              <a:rPr lang="en-US" sz="3000" b="1" dirty="0">
                <a:latin typeface="Times New Roman" panose="02020603050405020304" pitchFamily="18" charset="0"/>
                <a:cs typeface="Times New Roman" panose="02020603050405020304" pitchFamily="18" charset="0"/>
              </a:rPr>
              <a:t>BaseModel:</a:t>
            </a:r>
            <a:r>
              <a:rPr lang="en-US" sz="2000" dirty="0">
                <a:latin typeface="Times New Roman" panose="02020603050405020304" pitchFamily="18" charset="0"/>
                <a:cs typeface="Times New Roman" panose="02020603050405020304" pitchFamily="18" charset="0"/>
              </a:rPr>
              <a:t>Qwen2-VL-2B-Instruct (4-bit quantized, single A100 40GB GPU)</a:t>
            </a:r>
          </a:p>
          <a:p>
            <a:pPr indent="0" algn="just">
              <a:buNone/>
            </a:pPr>
            <a:r>
              <a:rPr lang="en-US" sz="3000" b="1" dirty="0">
                <a:latin typeface="Times New Roman" panose="02020603050405020304" pitchFamily="18" charset="0"/>
                <a:cs typeface="Times New Roman" panose="02020603050405020304" pitchFamily="18" charset="0"/>
              </a:rPr>
              <a:t>Adaptation method: </a:t>
            </a:r>
            <a:r>
              <a:rPr lang="en-US" sz="2000" dirty="0">
                <a:latin typeface="Times New Roman" panose="02020603050405020304" pitchFamily="18" charset="0"/>
                <a:cs typeface="Times New Roman" panose="02020603050405020304" pitchFamily="18" charset="0"/>
              </a:rPr>
              <a:t>LoRA (Low-Rank Adaptation): rank r=16, α=16, ~14M trainable parameters (&lt;1% of model). Enables efficient fine-tuning without updating all weights.</a:t>
            </a:r>
          </a:p>
          <a:p>
            <a:pPr indent="0" algn="just">
              <a:buNone/>
            </a:pPr>
            <a:endParaRPr lang="en-US" sz="2000" dirty="0">
              <a:latin typeface="Times New Roman" panose="02020603050405020304" pitchFamily="18" charset="0"/>
              <a:cs typeface="Times New Roman" panose="02020603050405020304" pitchFamily="18" charset="0"/>
            </a:endParaRPr>
          </a:p>
          <a:p>
            <a:pPr indent="0" algn="just">
              <a:buNone/>
            </a:pPr>
            <a:endParaRPr lang="en-US" sz="2000" dirty="0">
              <a:latin typeface="Times New Roman" panose="02020603050405020304" pitchFamily="18"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5FE8F532-9EB8-4B50-9EF4-E076CB9923C8}"/>
              </a:ext>
            </a:extLst>
          </p:cNvPr>
          <p:cNvGraphicFramePr>
            <a:graphicFrameLocks noGrp="1"/>
          </p:cNvGraphicFramePr>
          <p:nvPr>
            <p:extLst>
              <p:ext uri="{D42A27DB-BD31-4B8C-83A1-F6EECF244321}">
                <p14:modId xmlns:p14="http://schemas.microsoft.com/office/powerpoint/2010/main" val="339242575"/>
              </p:ext>
            </p:extLst>
          </p:nvPr>
        </p:nvGraphicFramePr>
        <p:xfrm>
          <a:off x="7577944" y="13824072"/>
          <a:ext cx="6060707" cy="1483360"/>
        </p:xfrm>
        <a:graphic>
          <a:graphicData uri="http://schemas.openxmlformats.org/drawingml/2006/table">
            <a:tbl>
              <a:tblPr firstRow="1" bandRow="1">
                <a:tableStyleId>{5C22544A-7EE6-4342-B048-85BDC9FD1C3A}</a:tableStyleId>
              </a:tblPr>
              <a:tblGrid>
                <a:gridCol w="1722658">
                  <a:extLst>
                    <a:ext uri="{9D8B030D-6E8A-4147-A177-3AD203B41FA5}">
                      <a16:colId xmlns:a16="http://schemas.microsoft.com/office/drawing/2014/main" val="2113268287"/>
                    </a:ext>
                  </a:extLst>
                </a:gridCol>
                <a:gridCol w="4338049">
                  <a:extLst>
                    <a:ext uri="{9D8B030D-6E8A-4147-A177-3AD203B41FA5}">
                      <a16:colId xmlns:a16="http://schemas.microsoft.com/office/drawing/2014/main" val="3552990915"/>
                    </a:ext>
                  </a:extLst>
                </a:gridCol>
              </a:tblGrid>
              <a:tr h="370840">
                <a:tc>
                  <a:txBody>
                    <a:bodyPr/>
                    <a:lstStyle/>
                    <a:p>
                      <a:pPr algn="ctr"/>
                      <a:r>
                        <a:rPr lang="en-US" sz="1200" dirty="0">
                          <a:latin typeface="Times New Roman" panose="02020603050405020304" pitchFamily="18" charset="0"/>
                          <a:cs typeface="Times New Roman" panose="02020603050405020304" pitchFamily="18" charset="0"/>
                        </a:rPr>
                        <a:t>strategy</a:t>
                      </a:r>
                    </a:p>
                  </a:txBody>
                  <a:tcPr/>
                </a:tc>
                <a:tc>
                  <a:txBody>
                    <a:bodyPr/>
                    <a:lstStyle/>
                    <a:p>
                      <a:pPr algn="ctr"/>
                      <a:r>
                        <a:rPr lang="en-US" sz="1200" dirty="0">
                          <a:latin typeface="Times New Roman" panose="02020603050405020304" pitchFamily="18" charset="0"/>
                          <a:cs typeface="Times New Roman" panose="02020603050405020304" pitchFamily="18" charset="0"/>
                        </a:rPr>
                        <a:t>description</a:t>
                      </a:r>
                    </a:p>
                  </a:txBody>
                  <a:tcPr/>
                </a:tc>
                <a:extLst>
                  <a:ext uri="{0D108BD9-81ED-4DB2-BD59-A6C34878D82A}">
                    <a16:rowId xmlns:a16="http://schemas.microsoft.com/office/drawing/2014/main" val="1733098918"/>
                  </a:ext>
                </a:extLst>
              </a:tr>
              <a:tr h="370840">
                <a:tc>
                  <a:txBody>
                    <a:bodyPr/>
                    <a:lstStyle/>
                    <a:p>
                      <a:pPr algn="ctr"/>
                      <a:r>
                        <a:rPr lang="en-US" sz="1200" dirty="0">
                          <a:latin typeface="Times New Roman" panose="02020603050405020304" pitchFamily="18" charset="0"/>
                          <a:cs typeface="Times New Roman" panose="02020603050405020304" pitchFamily="18" charset="0"/>
                        </a:rPr>
                        <a:t>Zero-shot</a:t>
                      </a:r>
                    </a:p>
                  </a:txBody>
                  <a:tcPr/>
                </a:tc>
                <a:tc>
                  <a:txBody>
                    <a:bodyPr/>
                    <a:lstStyle/>
                    <a:p>
                      <a:pPr algn="ctr"/>
                      <a:r>
                        <a:rPr lang="en-US" sz="1200" dirty="0">
                          <a:latin typeface="Times New Roman" panose="02020603050405020304" pitchFamily="18" charset="0"/>
                          <a:cs typeface="Times New Roman" panose="02020603050405020304" pitchFamily="18" charset="0"/>
                        </a:rPr>
                        <a:t>No training; direct inference with a clinical prompt</a:t>
                      </a:r>
                    </a:p>
                  </a:txBody>
                  <a:tcPr/>
                </a:tc>
                <a:extLst>
                  <a:ext uri="{0D108BD9-81ED-4DB2-BD59-A6C34878D82A}">
                    <a16:rowId xmlns:a16="http://schemas.microsoft.com/office/drawing/2014/main" val="2345918319"/>
                  </a:ext>
                </a:extLst>
              </a:tr>
              <a:tr h="370840">
                <a:tc>
                  <a:txBody>
                    <a:bodyPr/>
                    <a:lstStyle/>
                    <a:p>
                      <a:pPr algn="ctr"/>
                      <a:r>
                        <a:rPr lang="en-US" sz="1200" dirty="0">
                          <a:latin typeface="Times New Roman" panose="02020603050405020304" pitchFamily="18" charset="0"/>
                          <a:cs typeface="Times New Roman" panose="02020603050405020304" pitchFamily="18" charset="0"/>
                        </a:rPr>
                        <a:t>Standard Fine-Tuning</a:t>
                      </a:r>
                    </a:p>
                  </a:txBody>
                  <a:tcPr/>
                </a:tc>
                <a:tc>
                  <a:txBody>
                    <a:bodyPr/>
                    <a:lstStyle/>
                    <a:p>
                      <a:pPr algn="ctr"/>
                      <a:r>
                        <a:rPr lang="sv-SE" sz="1200" dirty="0">
                          <a:latin typeface="Times New Roman" panose="02020603050405020304" pitchFamily="18" charset="0"/>
                          <a:cs typeface="Times New Roman" panose="02020603050405020304" pitchFamily="18" charset="0"/>
                        </a:rPr>
                        <a:t>Full dataset, 1 epoch, LR = 5×10⁻⁵</a:t>
                      </a:r>
                      <a:endParaRPr lang="en-US"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42416091"/>
                  </a:ext>
                </a:extLst>
              </a:tr>
              <a:tr h="370840">
                <a:tc>
                  <a:txBody>
                    <a:bodyPr/>
                    <a:lstStyle/>
                    <a:p>
                      <a:pPr algn="ctr"/>
                      <a:r>
                        <a:rPr lang="en-US" sz="1200" dirty="0">
                          <a:latin typeface="Times New Roman" panose="02020603050405020304" pitchFamily="18" charset="0"/>
                          <a:cs typeface="Times New Roman" panose="02020603050405020304" pitchFamily="18" charset="0"/>
                        </a:rPr>
                        <a:t>Curriculum Learning</a:t>
                      </a:r>
                    </a:p>
                  </a:txBody>
                  <a:tcPr/>
                </a:tc>
                <a:tc>
                  <a:txBody>
                    <a:bodyPr/>
                    <a:lstStyle/>
                    <a:p>
                      <a:pPr algn="ctr"/>
                      <a:r>
                        <a:rPr lang="en-US" sz="1200" dirty="0">
                          <a:latin typeface="Times New Roman" panose="02020603050405020304" pitchFamily="18" charset="0"/>
                          <a:cs typeface="Times New Roman" panose="02020603050405020304" pitchFamily="18" charset="0"/>
                        </a:rPr>
                        <a:t>3 stages: Easy → </a:t>
                      </a:r>
                      <a:r>
                        <a:rPr lang="en-US" sz="1200" dirty="0" err="1">
                          <a:latin typeface="Times New Roman" panose="02020603050405020304" pitchFamily="18" charset="0"/>
                          <a:cs typeface="Times New Roman" panose="02020603050405020304" pitchFamily="18" charset="0"/>
                        </a:rPr>
                        <a:t>Easy+Moderate</a:t>
                      </a:r>
                      <a:r>
                        <a:rPr lang="en-US" sz="1200" dirty="0">
                          <a:latin typeface="Times New Roman" panose="02020603050405020304" pitchFamily="18" charset="0"/>
                          <a:cs typeface="Times New Roman" panose="02020603050405020304" pitchFamily="18" charset="0"/>
                        </a:rPr>
                        <a:t> → All, with decreasing LR</a:t>
                      </a:r>
                    </a:p>
                  </a:txBody>
                  <a:tcPr/>
                </a:tc>
                <a:extLst>
                  <a:ext uri="{0D108BD9-81ED-4DB2-BD59-A6C34878D82A}">
                    <a16:rowId xmlns:a16="http://schemas.microsoft.com/office/drawing/2014/main" val="3271025663"/>
                  </a:ext>
                </a:extLst>
              </a:tr>
            </a:tbl>
          </a:graphicData>
        </a:graphic>
      </p:graphicFrame>
      <p:sp>
        <p:nvSpPr>
          <p:cNvPr id="3" name="TextBox 2">
            <a:extLst>
              <a:ext uri="{FF2B5EF4-FFF2-40B4-BE49-F238E27FC236}">
                <a16:creationId xmlns:a16="http://schemas.microsoft.com/office/drawing/2014/main" id="{AFE0E4ED-F9D0-49E2-8971-B0291D8A6FB4}"/>
              </a:ext>
            </a:extLst>
          </p:cNvPr>
          <p:cNvSpPr txBox="1"/>
          <p:nvPr/>
        </p:nvSpPr>
        <p:spPr>
          <a:xfrm>
            <a:off x="7451565" y="15560966"/>
            <a:ext cx="6072514" cy="553998"/>
          </a:xfrm>
          <a:prstGeom prst="rect">
            <a:avLst/>
          </a:prstGeom>
          <a:noFill/>
        </p:spPr>
        <p:txBody>
          <a:bodyPr wrap="square" rtlCol="0">
            <a:spAutoFit/>
          </a:bodyPr>
          <a:lstStyle/>
          <a:p>
            <a:r>
              <a:rPr lang="en-US" sz="3000" b="1" dirty="0">
                <a:latin typeface="Times New Roman" panose="02020603050405020304" pitchFamily="18" charset="0"/>
                <a:cs typeface="Times New Roman" panose="02020603050405020304" pitchFamily="18" charset="0"/>
              </a:rPr>
              <a:t>Curriculum schedule:</a:t>
            </a:r>
          </a:p>
        </p:txBody>
      </p:sp>
      <p:graphicFrame>
        <p:nvGraphicFramePr>
          <p:cNvPr id="4" name="Table 3">
            <a:extLst>
              <a:ext uri="{FF2B5EF4-FFF2-40B4-BE49-F238E27FC236}">
                <a16:creationId xmlns:a16="http://schemas.microsoft.com/office/drawing/2014/main" id="{A3412386-2049-4758-9BC8-806DBE176939}"/>
              </a:ext>
            </a:extLst>
          </p:cNvPr>
          <p:cNvGraphicFramePr>
            <a:graphicFrameLocks noGrp="1"/>
          </p:cNvGraphicFramePr>
          <p:nvPr>
            <p:extLst>
              <p:ext uri="{D42A27DB-BD31-4B8C-83A1-F6EECF244321}">
                <p14:modId xmlns:p14="http://schemas.microsoft.com/office/powerpoint/2010/main" val="227477885"/>
              </p:ext>
            </p:extLst>
          </p:nvPr>
        </p:nvGraphicFramePr>
        <p:xfrm>
          <a:off x="7577944" y="16241832"/>
          <a:ext cx="6182536" cy="1546164"/>
        </p:xfrm>
        <a:graphic>
          <a:graphicData uri="http://schemas.openxmlformats.org/drawingml/2006/table">
            <a:tbl>
              <a:tblPr firstRow="1" bandRow="1">
                <a:tableStyleId>{5C22544A-7EE6-4342-B048-85BDC9FD1C3A}</a:tableStyleId>
              </a:tblPr>
              <a:tblGrid>
                <a:gridCol w="1545634">
                  <a:extLst>
                    <a:ext uri="{9D8B030D-6E8A-4147-A177-3AD203B41FA5}">
                      <a16:colId xmlns:a16="http://schemas.microsoft.com/office/drawing/2014/main" val="2177656261"/>
                    </a:ext>
                  </a:extLst>
                </a:gridCol>
                <a:gridCol w="1545634">
                  <a:extLst>
                    <a:ext uri="{9D8B030D-6E8A-4147-A177-3AD203B41FA5}">
                      <a16:colId xmlns:a16="http://schemas.microsoft.com/office/drawing/2014/main" val="2497978933"/>
                    </a:ext>
                  </a:extLst>
                </a:gridCol>
                <a:gridCol w="1545634">
                  <a:extLst>
                    <a:ext uri="{9D8B030D-6E8A-4147-A177-3AD203B41FA5}">
                      <a16:colId xmlns:a16="http://schemas.microsoft.com/office/drawing/2014/main" val="4146971742"/>
                    </a:ext>
                  </a:extLst>
                </a:gridCol>
                <a:gridCol w="1545634">
                  <a:extLst>
                    <a:ext uri="{9D8B030D-6E8A-4147-A177-3AD203B41FA5}">
                      <a16:colId xmlns:a16="http://schemas.microsoft.com/office/drawing/2014/main" val="196524410"/>
                    </a:ext>
                  </a:extLst>
                </a:gridCol>
              </a:tblGrid>
              <a:tr h="433644">
                <a:tc>
                  <a:txBody>
                    <a:bodyPr/>
                    <a:lstStyle/>
                    <a:p>
                      <a:r>
                        <a:rPr lang="en-US" sz="1000" dirty="0"/>
                        <a:t>stage</a:t>
                      </a:r>
                    </a:p>
                  </a:txBody>
                  <a:tcPr/>
                </a:tc>
                <a:tc>
                  <a:txBody>
                    <a:bodyPr/>
                    <a:lstStyle/>
                    <a:p>
                      <a:r>
                        <a:rPr lang="en-US" sz="1000" dirty="0"/>
                        <a:t>data</a:t>
                      </a:r>
                    </a:p>
                  </a:txBody>
                  <a:tcPr/>
                </a:tc>
                <a:tc>
                  <a:txBody>
                    <a:bodyPr/>
                    <a:lstStyle/>
                    <a:p>
                      <a:r>
                        <a:rPr lang="en-US" sz="1000" dirty="0"/>
                        <a:t>LR</a:t>
                      </a:r>
                    </a:p>
                  </a:txBody>
                  <a:tcPr/>
                </a:tc>
                <a:tc>
                  <a:txBody>
                    <a:bodyPr/>
                    <a:lstStyle/>
                    <a:p>
                      <a:r>
                        <a:rPr lang="en-US" sz="1000" dirty="0"/>
                        <a:t>Easy seen</a:t>
                      </a:r>
                    </a:p>
                  </a:txBody>
                  <a:tcPr/>
                </a:tc>
                <a:extLst>
                  <a:ext uri="{0D108BD9-81ED-4DB2-BD59-A6C34878D82A}">
                    <a16:rowId xmlns:a16="http://schemas.microsoft.com/office/drawing/2014/main" val="2529967507"/>
                  </a:ext>
                </a:extLst>
              </a:tr>
              <a:tr h="370840">
                <a:tc>
                  <a:txBody>
                    <a:bodyPr/>
                    <a:lstStyle/>
                    <a:p>
                      <a:r>
                        <a:rPr lang="en-US" sz="1000" dirty="0"/>
                        <a:t>Stage 1</a:t>
                      </a:r>
                    </a:p>
                  </a:txBody>
                  <a:tcPr/>
                </a:tc>
                <a:tc>
                  <a:txBody>
                    <a:bodyPr/>
                    <a:lstStyle/>
                    <a:p>
                      <a:r>
                        <a:rPr lang="en-US" sz="1000" dirty="0"/>
                        <a:t>Level 1 only (49K pairs)</a:t>
                      </a:r>
                    </a:p>
                  </a:txBody>
                  <a:tcPr/>
                </a:tc>
                <a:tc>
                  <a:txBody>
                    <a:bodyPr/>
                    <a:lstStyle/>
                    <a:p>
                      <a:r>
                        <a:rPr lang="en-US" sz="1000" dirty="0"/>
                        <a:t>5×10⁻⁵</a:t>
                      </a:r>
                    </a:p>
                  </a:txBody>
                  <a:tcPr/>
                </a:tc>
                <a:tc>
                  <a:txBody>
                    <a:bodyPr/>
                    <a:lstStyle/>
                    <a:p>
                      <a:r>
                        <a:rPr lang="en-US" sz="1000" dirty="0"/>
                        <a:t>1×</a:t>
                      </a:r>
                    </a:p>
                  </a:txBody>
                  <a:tcPr/>
                </a:tc>
                <a:extLst>
                  <a:ext uri="{0D108BD9-81ED-4DB2-BD59-A6C34878D82A}">
                    <a16:rowId xmlns:a16="http://schemas.microsoft.com/office/drawing/2014/main" val="2924959156"/>
                  </a:ext>
                </a:extLst>
              </a:tr>
              <a:tr h="370840">
                <a:tc>
                  <a:txBody>
                    <a:bodyPr/>
                    <a:lstStyle/>
                    <a:p>
                      <a:r>
                        <a:rPr lang="en-US" sz="1000" dirty="0"/>
                        <a:t>Stage 2</a:t>
                      </a:r>
                    </a:p>
                  </a:txBody>
                  <a:tcPr/>
                </a:tc>
                <a:tc>
                  <a:txBody>
                    <a:bodyPr/>
                    <a:lstStyle/>
                    <a:p>
                      <a:r>
                        <a:rPr lang="en-US" sz="1000" dirty="0"/>
                        <a:t>Level 1+2 (96K pairs)</a:t>
                      </a:r>
                    </a:p>
                  </a:txBody>
                  <a:tcPr/>
                </a:tc>
                <a:tc>
                  <a:txBody>
                    <a:bodyPr/>
                    <a:lstStyle/>
                    <a:p>
                      <a:r>
                        <a:rPr lang="en-US" sz="1000" dirty="0"/>
                        <a:t>3×10⁻⁵</a:t>
                      </a:r>
                    </a:p>
                  </a:txBody>
                  <a:tcPr/>
                </a:tc>
                <a:tc>
                  <a:txBody>
                    <a:bodyPr/>
                    <a:lstStyle/>
                    <a:p>
                      <a:r>
                        <a:rPr lang="en-US" sz="1000" dirty="0"/>
                        <a:t>2×</a:t>
                      </a:r>
                    </a:p>
                  </a:txBody>
                  <a:tcPr/>
                </a:tc>
                <a:extLst>
                  <a:ext uri="{0D108BD9-81ED-4DB2-BD59-A6C34878D82A}">
                    <a16:rowId xmlns:a16="http://schemas.microsoft.com/office/drawing/2014/main" val="3820716170"/>
                  </a:ext>
                </a:extLst>
              </a:tr>
              <a:tr h="370840">
                <a:tc>
                  <a:txBody>
                    <a:bodyPr/>
                    <a:lstStyle/>
                    <a:p>
                      <a:r>
                        <a:rPr lang="en-US" sz="1000" dirty="0"/>
                        <a:t>Stage 3</a:t>
                      </a:r>
                    </a:p>
                  </a:txBody>
                  <a:tcPr/>
                </a:tc>
                <a:tc>
                  <a:txBody>
                    <a:bodyPr/>
                    <a:lstStyle/>
                    <a:p>
                      <a:r>
                        <a:rPr lang="en-US" sz="1000" dirty="0"/>
                        <a:t>All levels (143K pairs)</a:t>
                      </a:r>
                    </a:p>
                  </a:txBody>
                  <a:tcPr/>
                </a:tc>
                <a:tc>
                  <a:txBody>
                    <a:bodyPr/>
                    <a:lstStyle/>
                    <a:p>
                      <a:r>
                        <a:rPr lang="en-US" sz="1000" dirty="0"/>
                        <a:t>2×10⁻⁵</a:t>
                      </a:r>
                    </a:p>
                  </a:txBody>
                  <a:tcPr/>
                </a:tc>
                <a:tc>
                  <a:txBody>
                    <a:bodyPr/>
                    <a:lstStyle/>
                    <a:p>
                      <a:r>
                        <a:rPr lang="en-US" sz="1000" dirty="0"/>
                        <a:t>3×</a:t>
                      </a:r>
                    </a:p>
                  </a:txBody>
                  <a:tcPr/>
                </a:tc>
                <a:extLst>
                  <a:ext uri="{0D108BD9-81ED-4DB2-BD59-A6C34878D82A}">
                    <a16:rowId xmlns:a16="http://schemas.microsoft.com/office/drawing/2014/main" val="3068403166"/>
                  </a:ext>
                </a:extLst>
              </a:tr>
            </a:tbl>
          </a:graphicData>
        </a:graphic>
      </p:graphicFrame>
      <p:sp>
        <p:nvSpPr>
          <p:cNvPr id="5" name="TextBox 4">
            <a:extLst>
              <a:ext uri="{FF2B5EF4-FFF2-40B4-BE49-F238E27FC236}">
                <a16:creationId xmlns:a16="http://schemas.microsoft.com/office/drawing/2014/main" id="{BB9A9252-F778-423A-99C9-0496A42FA7CC}"/>
              </a:ext>
            </a:extLst>
          </p:cNvPr>
          <p:cNvSpPr txBox="1"/>
          <p:nvPr/>
        </p:nvSpPr>
        <p:spPr>
          <a:xfrm>
            <a:off x="7472082" y="17964626"/>
            <a:ext cx="6026671" cy="861774"/>
          </a:xfrm>
          <a:prstGeom prst="rect">
            <a:avLst/>
          </a:prstGeom>
          <a:noFill/>
        </p:spPr>
        <p:txBody>
          <a:bodyPr wrap="square" rtlCol="0">
            <a:spAutoFit/>
          </a:bodyPr>
          <a:lstStyle/>
          <a:p>
            <a:pPr algn="just"/>
            <a:r>
              <a:rPr lang="en-US" sz="3000" b="1" dirty="0">
                <a:latin typeface="Times New Roman" panose="02020603050405020304" pitchFamily="18" charset="0"/>
                <a:cs typeface="Times New Roman" panose="02020603050405020304" pitchFamily="18" charset="0"/>
              </a:rPr>
              <a:t>Evaluation metrics: </a:t>
            </a:r>
            <a:r>
              <a:rPr lang="en-US" sz="2000" dirty="0">
                <a:latin typeface="Times New Roman" panose="02020603050405020304" pitchFamily="18" charset="0"/>
                <a:cs typeface="Times New Roman" panose="02020603050405020304" pitchFamily="18" charset="0"/>
              </a:rPr>
              <a:t>BLEU-4, ROUGE-1/2/L, METEOR, BERTScore-F1, </a:t>
            </a:r>
            <a:r>
              <a:rPr lang="en-US" sz="2000" dirty="0" err="1">
                <a:latin typeface="Times New Roman" panose="02020603050405020304" pitchFamily="18" charset="0"/>
                <a:cs typeface="Times New Roman" panose="02020603050405020304" pitchFamily="18" charset="0"/>
              </a:rPr>
              <a:t>chrF</a:t>
            </a:r>
            <a:r>
              <a:rPr lang="en-US" sz="2000" dirty="0">
                <a:latin typeface="Times New Roman" panose="02020603050405020304" pitchFamily="18" charset="0"/>
                <a:cs typeface="Times New Roman" panose="02020603050405020304" pitchFamily="18" charset="0"/>
              </a:rPr>
              <a:t>++</a:t>
            </a:r>
          </a:p>
        </p:txBody>
      </p:sp>
      <p:pic>
        <p:nvPicPr>
          <p:cNvPr id="18" name="Picture 17">
            <a:extLst>
              <a:ext uri="{FF2B5EF4-FFF2-40B4-BE49-F238E27FC236}">
                <a16:creationId xmlns:a16="http://schemas.microsoft.com/office/drawing/2014/main" id="{FE64F840-2A65-4639-B0E6-446F6DA1F4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46442" y="21302694"/>
            <a:ext cx="5958275" cy="4186002"/>
          </a:xfrm>
          <a:prstGeom prst="rect">
            <a:avLst/>
          </a:prstGeom>
        </p:spPr>
      </p:pic>
      <p:pic>
        <p:nvPicPr>
          <p:cNvPr id="20" name="Picture 19">
            <a:extLst>
              <a:ext uri="{FF2B5EF4-FFF2-40B4-BE49-F238E27FC236}">
                <a16:creationId xmlns:a16="http://schemas.microsoft.com/office/drawing/2014/main" id="{33C1C338-BC88-4274-8701-32B9026E71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46442" y="25487487"/>
            <a:ext cx="5932909" cy="4173918"/>
          </a:xfrm>
          <a:prstGeom prst="rect">
            <a:avLst/>
          </a:prstGeom>
        </p:spPr>
      </p:pic>
      <p:pic>
        <p:nvPicPr>
          <p:cNvPr id="24" name="Picture 23">
            <a:extLst>
              <a:ext uri="{FF2B5EF4-FFF2-40B4-BE49-F238E27FC236}">
                <a16:creationId xmlns:a16="http://schemas.microsoft.com/office/drawing/2014/main" id="{68A715BA-8DCD-47D5-B85F-BD04822905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8723" y="15286038"/>
            <a:ext cx="6094782" cy="2837181"/>
          </a:xfrm>
          <a:prstGeom prst="rect">
            <a:avLst/>
          </a:prstGeom>
        </p:spPr>
      </p:pic>
      <p:sp>
        <p:nvSpPr>
          <p:cNvPr id="25" name="TextBox 24">
            <a:extLst>
              <a:ext uri="{FF2B5EF4-FFF2-40B4-BE49-F238E27FC236}">
                <a16:creationId xmlns:a16="http://schemas.microsoft.com/office/drawing/2014/main" id="{552415AC-4494-4269-A376-5CA1A213B324}"/>
              </a:ext>
            </a:extLst>
          </p:cNvPr>
          <p:cNvSpPr txBox="1"/>
          <p:nvPr/>
        </p:nvSpPr>
        <p:spPr>
          <a:xfrm>
            <a:off x="7552842" y="20559692"/>
            <a:ext cx="5499418" cy="677108"/>
          </a:xfrm>
          <a:prstGeom prst="rect">
            <a:avLst/>
          </a:prstGeom>
          <a:noFill/>
        </p:spPr>
        <p:txBody>
          <a:bodyPr wrap="square" rtlCol="0">
            <a:spAutoFit/>
          </a:bodyPr>
          <a:lstStyle/>
          <a:p>
            <a:r>
              <a:rPr lang="en-US" sz="3800" b="1" dirty="0">
                <a:latin typeface="Times New Roman" panose="02020603050405020304" pitchFamily="18" charset="0"/>
                <a:cs typeface="Times New Roman" panose="02020603050405020304" pitchFamily="18" charset="0"/>
              </a:rPr>
              <a:t>Experimental Results:</a:t>
            </a:r>
          </a:p>
        </p:txBody>
      </p:sp>
    </p:spTree>
    <p:extLst>
      <p:ext uri="{BB962C8B-B14F-4D97-AF65-F5344CB8AC3E}">
        <p14:creationId xmlns:p14="http://schemas.microsoft.com/office/powerpoint/2010/main" val="3266055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2425</TotalTime>
  <Words>1233</Words>
  <Application>Microsoft Office PowerPoint</Application>
  <PresentationFormat>Custom</PresentationFormat>
  <Paragraphs>73</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B Nazanin</vt:lpstr>
      <vt:lpstr>B Titr</vt:lpstr>
      <vt:lpstr>Calibri</vt:lpstr>
      <vt:lpstr>Times New Roman</vt:lpstr>
      <vt:lpstr>Office Theme</vt:lpstr>
      <vt:lpstr>PowerPoint Presentation</vt:lpstr>
    </vt:vector>
  </TitlesOfParts>
  <Company>Office07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Sony Customer</dc:creator>
  <cp:lastModifiedBy>mahdi</cp:lastModifiedBy>
  <cp:revision>141</cp:revision>
  <dcterms:created xsi:type="dcterms:W3CDTF">2010-02-19T19:33:34Z</dcterms:created>
  <dcterms:modified xsi:type="dcterms:W3CDTF">2026-05-22T19:33:03Z</dcterms:modified>
</cp:coreProperties>
</file>