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8" r:id="rId2"/>
  </p:sldIdLst>
  <p:sldSz cx="21396325" cy="30267275"/>
  <p:notesSz cx="6858000" cy="9144000"/>
  <p:defaultTextStyle>
    <a:defPPr>
      <a:defRPr lang="en-US"/>
    </a:defPPr>
    <a:lvl1pPr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1pPr>
    <a:lvl2pPr marL="1475616" indent="-1007062"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2pPr>
    <a:lvl3pPr marL="2951231" indent="-2014125"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3pPr>
    <a:lvl4pPr marL="4426847" indent="-3021189"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4pPr>
    <a:lvl5pPr marL="5902463" indent="-4028252"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5pPr>
    <a:lvl6pPr marL="2342762"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6pPr>
    <a:lvl7pPr marL="2811316"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7pPr>
    <a:lvl8pPr marL="3279869"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8pPr>
    <a:lvl9pPr marL="3748420"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9533" userDrawn="1">
          <p15:clr>
            <a:srgbClr val="A4A3A4"/>
          </p15:clr>
        </p15:guide>
        <p15:guide id="2" pos="6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94" autoAdjust="0"/>
    <p:restoredTop sz="94061" autoAdjust="0"/>
  </p:normalViewPr>
  <p:slideViewPr>
    <p:cSldViewPr>
      <p:cViewPr>
        <p:scale>
          <a:sx n="66" d="100"/>
          <a:sy n="66" d="100"/>
        </p:scale>
        <p:origin x="-618" y="-6816"/>
      </p:cViewPr>
      <p:guideLst>
        <p:guide orient="horz" pos="9533"/>
        <p:guide pos="67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093E82-66F4-4717-A762-EA13E9F0341E}" type="datetimeFigureOut">
              <a:rPr lang="en-US" smtClean="0"/>
              <a:t>5/25/2026</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DC5ACD-1D7E-4A04-B7F8-7F8F64C89821}" type="slidenum">
              <a:rPr lang="en-US" smtClean="0"/>
              <a:t>‹#›</a:t>
            </a:fld>
            <a:endParaRPr lang="en-US"/>
          </a:p>
        </p:txBody>
      </p:sp>
    </p:spTree>
    <p:extLst>
      <p:ext uri="{BB962C8B-B14F-4D97-AF65-F5344CB8AC3E}">
        <p14:creationId xmlns:p14="http://schemas.microsoft.com/office/powerpoint/2010/main" val="2017818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5ACD-1D7E-4A04-B7F8-7F8F64C89821}" type="slidenum">
              <a:rPr lang="en-US" smtClean="0"/>
              <a:t>1</a:t>
            </a:fld>
            <a:endParaRPr lang="en-US"/>
          </a:p>
        </p:txBody>
      </p:sp>
    </p:spTree>
    <p:extLst>
      <p:ext uri="{BB962C8B-B14F-4D97-AF65-F5344CB8AC3E}">
        <p14:creationId xmlns:p14="http://schemas.microsoft.com/office/powerpoint/2010/main" val="332173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725" y="9402476"/>
            <a:ext cx="18186876" cy="6487847"/>
          </a:xfrm>
        </p:spPr>
        <p:txBody>
          <a:bodyPr/>
          <a:lstStyle/>
          <a:p>
            <a:r>
              <a:rPr lang="en-US"/>
              <a:t>Click to edit Master title style</a:t>
            </a:r>
          </a:p>
        </p:txBody>
      </p:sp>
      <p:sp>
        <p:nvSpPr>
          <p:cNvPr id="3" name="Subtitle 2"/>
          <p:cNvSpPr>
            <a:spLocks noGrp="1"/>
          </p:cNvSpPr>
          <p:nvPr>
            <p:ph type="subTitle" idx="1"/>
          </p:nvPr>
        </p:nvSpPr>
        <p:spPr>
          <a:xfrm>
            <a:off x="3209449" y="17151456"/>
            <a:ext cx="14977428" cy="7734970"/>
          </a:xfrm>
        </p:spPr>
        <p:txBody>
          <a:bodyPr/>
          <a:lstStyle>
            <a:lvl1pPr marL="0" indent="0" algn="ctr">
              <a:buNone/>
              <a:defRPr>
                <a:solidFill>
                  <a:schemeClr val="tx1">
                    <a:tint val="75000"/>
                  </a:schemeClr>
                </a:solidFill>
              </a:defRPr>
            </a:lvl1pPr>
            <a:lvl2pPr marL="1426276" indent="0" algn="ctr">
              <a:buNone/>
              <a:defRPr>
                <a:solidFill>
                  <a:schemeClr val="tx1">
                    <a:tint val="75000"/>
                  </a:schemeClr>
                </a:solidFill>
              </a:defRPr>
            </a:lvl2pPr>
            <a:lvl3pPr marL="2852551" indent="0" algn="ctr">
              <a:buNone/>
              <a:defRPr>
                <a:solidFill>
                  <a:schemeClr val="tx1">
                    <a:tint val="75000"/>
                  </a:schemeClr>
                </a:solidFill>
              </a:defRPr>
            </a:lvl3pPr>
            <a:lvl4pPr marL="4278827" indent="0" algn="ctr">
              <a:buNone/>
              <a:defRPr>
                <a:solidFill>
                  <a:schemeClr val="tx1">
                    <a:tint val="75000"/>
                  </a:schemeClr>
                </a:solidFill>
              </a:defRPr>
            </a:lvl4pPr>
            <a:lvl5pPr marL="5705103" indent="0" algn="ctr">
              <a:buNone/>
              <a:defRPr>
                <a:solidFill>
                  <a:schemeClr val="tx1">
                    <a:tint val="75000"/>
                  </a:schemeClr>
                </a:solidFill>
              </a:defRPr>
            </a:lvl5pPr>
            <a:lvl6pPr marL="7131378" indent="0" algn="ctr">
              <a:buNone/>
              <a:defRPr>
                <a:solidFill>
                  <a:schemeClr val="tx1">
                    <a:tint val="75000"/>
                  </a:schemeClr>
                </a:solidFill>
              </a:defRPr>
            </a:lvl6pPr>
            <a:lvl7pPr marL="8557654" indent="0" algn="ctr">
              <a:buNone/>
              <a:defRPr>
                <a:solidFill>
                  <a:schemeClr val="tx1">
                    <a:tint val="75000"/>
                  </a:schemeClr>
                </a:solidFill>
              </a:defRPr>
            </a:lvl7pPr>
            <a:lvl8pPr marL="9983930" indent="0" algn="ctr">
              <a:buNone/>
              <a:defRPr>
                <a:solidFill>
                  <a:schemeClr val="tx1">
                    <a:tint val="75000"/>
                  </a:schemeClr>
                </a:solidFill>
              </a:defRPr>
            </a:lvl8pPr>
            <a:lvl9pPr marL="114102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5/25/2026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5/25/2026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8640" y="5093596"/>
            <a:ext cx="11374226" cy="1084647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25957" y="5093596"/>
            <a:ext cx="33766076" cy="1084647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5/25/2026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5/25/2026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90163" y="19449528"/>
            <a:ext cx="18186876" cy="6011417"/>
          </a:xfrm>
        </p:spPr>
        <p:txBody>
          <a:bodyPr anchor="t"/>
          <a:lstStyle>
            <a:lvl1pPr algn="l">
              <a:defRPr sz="12477" b="1" cap="all"/>
            </a:lvl1pPr>
          </a:lstStyle>
          <a:p>
            <a:r>
              <a:rPr lang="en-US"/>
              <a:t>Click to edit Master title style</a:t>
            </a:r>
          </a:p>
        </p:txBody>
      </p:sp>
      <p:sp>
        <p:nvSpPr>
          <p:cNvPr id="3" name="Text Placeholder 2"/>
          <p:cNvSpPr>
            <a:spLocks noGrp="1"/>
          </p:cNvSpPr>
          <p:nvPr>
            <p:ph type="body" idx="1"/>
          </p:nvPr>
        </p:nvSpPr>
        <p:spPr>
          <a:xfrm>
            <a:off x="1690163" y="12828568"/>
            <a:ext cx="18186876" cy="6620964"/>
          </a:xfrm>
        </p:spPr>
        <p:txBody>
          <a:bodyPr anchor="b"/>
          <a:lstStyle>
            <a:lvl1pPr marL="0" indent="0">
              <a:buNone/>
              <a:defRPr sz="6240">
                <a:solidFill>
                  <a:schemeClr val="tx1">
                    <a:tint val="75000"/>
                  </a:schemeClr>
                </a:solidFill>
              </a:defRPr>
            </a:lvl1pPr>
            <a:lvl2pPr marL="1426276" indent="0">
              <a:buNone/>
              <a:defRPr sz="5645">
                <a:solidFill>
                  <a:schemeClr val="tx1">
                    <a:tint val="75000"/>
                  </a:schemeClr>
                </a:solidFill>
              </a:defRPr>
            </a:lvl2pPr>
            <a:lvl3pPr marL="2852551" indent="0">
              <a:buNone/>
              <a:defRPr sz="4952">
                <a:solidFill>
                  <a:schemeClr val="tx1">
                    <a:tint val="75000"/>
                  </a:schemeClr>
                </a:solidFill>
              </a:defRPr>
            </a:lvl3pPr>
            <a:lvl4pPr marL="4278827" indent="0">
              <a:buNone/>
              <a:defRPr sz="4357">
                <a:solidFill>
                  <a:schemeClr val="tx1">
                    <a:tint val="75000"/>
                  </a:schemeClr>
                </a:solidFill>
              </a:defRPr>
            </a:lvl4pPr>
            <a:lvl5pPr marL="5705103" indent="0">
              <a:buNone/>
              <a:defRPr sz="4357">
                <a:solidFill>
                  <a:schemeClr val="tx1">
                    <a:tint val="75000"/>
                  </a:schemeClr>
                </a:solidFill>
              </a:defRPr>
            </a:lvl5pPr>
            <a:lvl6pPr marL="7131378" indent="0">
              <a:buNone/>
              <a:defRPr sz="4357">
                <a:solidFill>
                  <a:schemeClr val="tx1">
                    <a:tint val="75000"/>
                  </a:schemeClr>
                </a:solidFill>
              </a:defRPr>
            </a:lvl6pPr>
            <a:lvl7pPr marL="8557654" indent="0">
              <a:buNone/>
              <a:defRPr sz="4357">
                <a:solidFill>
                  <a:schemeClr val="tx1">
                    <a:tint val="75000"/>
                  </a:schemeClr>
                </a:solidFill>
              </a:defRPr>
            </a:lvl7pPr>
            <a:lvl8pPr marL="9983930" indent="0">
              <a:buNone/>
              <a:defRPr sz="4357">
                <a:solidFill>
                  <a:schemeClr val="tx1">
                    <a:tint val="75000"/>
                  </a:schemeClr>
                </a:solidFill>
              </a:defRPr>
            </a:lvl8pPr>
            <a:lvl9pPr marL="11410205" indent="0">
              <a:buNone/>
              <a:defRPr sz="435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5/25/2026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25955" y="29664737"/>
            <a:ext cx="22570150" cy="83893599"/>
          </a:xfrm>
        </p:spPr>
        <p:txBody>
          <a:bodyPr/>
          <a:lstStyle>
            <a:lvl1pPr>
              <a:defRPr sz="8716"/>
            </a:lvl1pPr>
            <a:lvl2pPr>
              <a:defRPr sz="7526"/>
            </a:lvl2pPr>
            <a:lvl3pPr>
              <a:defRPr sz="6240"/>
            </a:lvl3pPr>
            <a:lvl4pPr>
              <a:defRPr sz="5645"/>
            </a:lvl4pPr>
            <a:lvl5pPr>
              <a:defRPr sz="5645"/>
            </a:lvl5pPr>
            <a:lvl6pPr>
              <a:defRPr sz="5645"/>
            </a:lvl6pPr>
            <a:lvl7pPr>
              <a:defRPr sz="5645"/>
            </a:lvl7pPr>
            <a:lvl8pPr>
              <a:defRPr sz="5645"/>
            </a:lvl8pPr>
            <a:lvl9pPr>
              <a:defRPr sz="5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452713" y="29664737"/>
            <a:ext cx="22570150" cy="83893599"/>
          </a:xfrm>
        </p:spPr>
        <p:txBody>
          <a:bodyPr/>
          <a:lstStyle>
            <a:lvl1pPr>
              <a:defRPr sz="8716"/>
            </a:lvl1pPr>
            <a:lvl2pPr>
              <a:defRPr sz="7526"/>
            </a:lvl2pPr>
            <a:lvl3pPr>
              <a:defRPr sz="6240"/>
            </a:lvl3pPr>
            <a:lvl4pPr>
              <a:defRPr sz="5645"/>
            </a:lvl4pPr>
            <a:lvl5pPr>
              <a:defRPr sz="5645"/>
            </a:lvl5pPr>
            <a:lvl6pPr>
              <a:defRPr sz="5645"/>
            </a:lvl6pPr>
            <a:lvl7pPr>
              <a:defRPr sz="5645"/>
            </a:lvl7pPr>
            <a:lvl8pPr>
              <a:defRPr sz="5645"/>
            </a:lvl8pPr>
            <a:lvl9pPr>
              <a:defRPr sz="5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5/25/2026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9816" y="1212095"/>
            <a:ext cx="19256693" cy="504454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818" y="6775109"/>
            <a:ext cx="9453758" cy="2823541"/>
          </a:xfrm>
        </p:spPr>
        <p:txBody>
          <a:bodyPr anchor="b"/>
          <a:lstStyle>
            <a:lvl1pPr marL="0" indent="0">
              <a:buNone/>
              <a:defRPr sz="7526" b="1"/>
            </a:lvl1pPr>
            <a:lvl2pPr marL="1426276" indent="0">
              <a:buNone/>
              <a:defRPr sz="6240" b="1"/>
            </a:lvl2pPr>
            <a:lvl3pPr marL="2852551" indent="0">
              <a:buNone/>
              <a:defRPr sz="5645" b="1"/>
            </a:lvl3pPr>
            <a:lvl4pPr marL="4278827" indent="0">
              <a:buNone/>
              <a:defRPr sz="4952" b="1"/>
            </a:lvl4pPr>
            <a:lvl5pPr marL="5705103" indent="0">
              <a:buNone/>
              <a:defRPr sz="4952" b="1"/>
            </a:lvl5pPr>
            <a:lvl6pPr marL="7131378" indent="0">
              <a:buNone/>
              <a:defRPr sz="4952" b="1"/>
            </a:lvl6pPr>
            <a:lvl7pPr marL="8557654" indent="0">
              <a:buNone/>
              <a:defRPr sz="4952" b="1"/>
            </a:lvl7pPr>
            <a:lvl8pPr marL="9983930" indent="0">
              <a:buNone/>
              <a:defRPr sz="4952" b="1"/>
            </a:lvl8pPr>
            <a:lvl9pPr marL="11410205" indent="0">
              <a:buNone/>
              <a:defRPr sz="4952" b="1"/>
            </a:lvl9pPr>
          </a:lstStyle>
          <a:p>
            <a:pPr lvl="0"/>
            <a:r>
              <a:rPr lang="en-US"/>
              <a:t>Click to edit Master text styles</a:t>
            </a:r>
          </a:p>
        </p:txBody>
      </p:sp>
      <p:sp>
        <p:nvSpPr>
          <p:cNvPr id="4" name="Content Placeholder 3"/>
          <p:cNvSpPr>
            <a:spLocks noGrp="1"/>
          </p:cNvSpPr>
          <p:nvPr>
            <p:ph sz="half" idx="2"/>
          </p:nvPr>
        </p:nvSpPr>
        <p:spPr>
          <a:xfrm>
            <a:off x="1069818" y="9598650"/>
            <a:ext cx="9453758" cy="17438718"/>
          </a:xfrm>
        </p:spPr>
        <p:txBody>
          <a:bodyPr/>
          <a:lstStyle>
            <a:lvl1pPr>
              <a:defRPr sz="7526"/>
            </a:lvl1pPr>
            <a:lvl2pPr>
              <a:defRPr sz="6240"/>
            </a:lvl2pPr>
            <a:lvl3pPr>
              <a:defRPr sz="5645"/>
            </a:lvl3pPr>
            <a:lvl4pPr>
              <a:defRPr sz="4952"/>
            </a:lvl4pPr>
            <a:lvl5pPr>
              <a:defRPr sz="4952"/>
            </a:lvl5pPr>
            <a:lvl6pPr>
              <a:defRPr sz="4952"/>
            </a:lvl6pPr>
            <a:lvl7pPr>
              <a:defRPr sz="4952"/>
            </a:lvl7pPr>
            <a:lvl8pPr>
              <a:defRPr sz="4952"/>
            </a:lvl8pPr>
            <a:lvl9pPr>
              <a:defRPr sz="49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9038" y="6775109"/>
            <a:ext cx="9457473" cy="2823541"/>
          </a:xfrm>
        </p:spPr>
        <p:txBody>
          <a:bodyPr anchor="b"/>
          <a:lstStyle>
            <a:lvl1pPr marL="0" indent="0">
              <a:buNone/>
              <a:defRPr sz="7526" b="1"/>
            </a:lvl1pPr>
            <a:lvl2pPr marL="1426276" indent="0">
              <a:buNone/>
              <a:defRPr sz="6240" b="1"/>
            </a:lvl2pPr>
            <a:lvl3pPr marL="2852551" indent="0">
              <a:buNone/>
              <a:defRPr sz="5645" b="1"/>
            </a:lvl3pPr>
            <a:lvl4pPr marL="4278827" indent="0">
              <a:buNone/>
              <a:defRPr sz="4952" b="1"/>
            </a:lvl4pPr>
            <a:lvl5pPr marL="5705103" indent="0">
              <a:buNone/>
              <a:defRPr sz="4952" b="1"/>
            </a:lvl5pPr>
            <a:lvl6pPr marL="7131378" indent="0">
              <a:buNone/>
              <a:defRPr sz="4952" b="1"/>
            </a:lvl6pPr>
            <a:lvl7pPr marL="8557654" indent="0">
              <a:buNone/>
              <a:defRPr sz="4952" b="1"/>
            </a:lvl7pPr>
            <a:lvl8pPr marL="9983930" indent="0">
              <a:buNone/>
              <a:defRPr sz="4952" b="1"/>
            </a:lvl8pPr>
            <a:lvl9pPr marL="11410205" indent="0">
              <a:buNone/>
              <a:defRPr sz="4952" b="1"/>
            </a:lvl9pPr>
          </a:lstStyle>
          <a:p>
            <a:pPr lvl="0"/>
            <a:r>
              <a:rPr lang="en-US"/>
              <a:t>Click to edit Master text styles</a:t>
            </a:r>
          </a:p>
        </p:txBody>
      </p:sp>
      <p:sp>
        <p:nvSpPr>
          <p:cNvPr id="6" name="Content Placeholder 5"/>
          <p:cNvSpPr>
            <a:spLocks noGrp="1"/>
          </p:cNvSpPr>
          <p:nvPr>
            <p:ph sz="quarter" idx="4"/>
          </p:nvPr>
        </p:nvSpPr>
        <p:spPr>
          <a:xfrm>
            <a:off x="10869038" y="9598650"/>
            <a:ext cx="9457473" cy="17438718"/>
          </a:xfrm>
        </p:spPr>
        <p:txBody>
          <a:bodyPr/>
          <a:lstStyle>
            <a:lvl1pPr>
              <a:defRPr sz="7526"/>
            </a:lvl1pPr>
            <a:lvl2pPr>
              <a:defRPr sz="6240"/>
            </a:lvl2pPr>
            <a:lvl3pPr>
              <a:defRPr sz="5645"/>
            </a:lvl3pPr>
            <a:lvl4pPr>
              <a:defRPr sz="4952"/>
            </a:lvl4pPr>
            <a:lvl5pPr>
              <a:defRPr sz="4952"/>
            </a:lvl5pPr>
            <a:lvl6pPr>
              <a:defRPr sz="4952"/>
            </a:lvl6pPr>
            <a:lvl7pPr>
              <a:defRPr sz="4952"/>
            </a:lvl7pPr>
            <a:lvl8pPr>
              <a:defRPr sz="4952"/>
            </a:lvl8pPr>
            <a:lvl9pPr>
              <a:defRPr sz="49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5/25/2026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5/25/2026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5/25/2026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819" y="1205085"/>
            <a:ext cx="7039242" cy="5128622"/>
          </a:xfrm>
        </p:spPr>
        <p:txBody>
          <a:bodyPr anchor="b"/>
          <a:lstStyle>
            <a:lvl1pPr algn="l">
              <a:defRPr sz="6240" b="1"/>
            </a:lvl1pPr>
          </a:lstStyle>
          <a:p>
            <a:r>
              <a:rPr lang="en-US"/>
              <a:t>Click to edit Master title style</a:t>
            </a:r>
          </a:p>
        </p:txBody>
      </p:sp>
      <p:sp>
        <p:nvSpPr>
          <p:cNvPr id="3" name="Content Placeholder 2"/>
          <p:cNvSpPr>
            <a:spLocks noGrp="1"/>
          </p:cNvSpPr>
          <p:nvPr>
            <p:ph idx="1"/>
          </p:nvPr>
        </p:nvSpPr>
        <p:spPr>
          <a:xfrm>
            <a:off x="8365371" y="1205091"/>
            <a:ext cx="11961139" cy="25832281"/>
          </a:xfrm>
        </p:spPr>
        <p:txBody>
          <a:bodyPr/>
          <a:lstStyle>
            <a:lvl1pPr>
              <a:defRPr sz="10002"/>
            </a:lvl1pPr>
            <a:lvl2pPr>
              <a:defRPr sz="8716"/>
            </a:lvl2pPr>
            <a:lvl3pPr>
              <a:defRPr sz="7526"/>
            </a:lvl3pPr>
            <a:lvl4pPr>
              <a:defRPr sz="6240"/>
            </a:lvl4pPr>
            <a:lvl5pPr>
              <a:defRPr sz="6240"/>
            </a:lvl5pPr>
            <a:lvl6pPr>
              <a:defRPr sz="6240"/>
            </a:lvl6pPr>
            <a:lvl7pPr>
              <a:defRPr sz="6240"/>
            </a:lvl7pPr>
            <a:lvl8pPr>
              <a:defRPr sz="6240"/>
            </a:lvl8pPr>
            <a:lvl9pPr>
              <a:defRPr sz="62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819" y="6333713"/>
            <a:ext cx="7039242" cy="20703659"/>
          </a:xfrm>
        </p:spPr>
        <p:txBody>
          <a:bodyPr/>
          <a:lstStyle>
            <a:lvl1pPr marL="0" indent="0">
              <a:buNone/>
              <a:defRPr sz="4357"/>
            </a:lvl1pPr>
            <a:lvl2pPr marL="1426276" indent="0">
              <a:buNone/>
              <a:defRPr sz="3764"/>
            </a:lvl2pPr>
            <a:lvl3pPr marL="2852551" indent="0">
              <a:buNone/>
              <a:defRPr sz="3169"/>
            </a:lvl3pPr>
            <a:lvl4pPr marL="4278827" indent="0">
              <a:buNone/>
              <a:defRPr sz="2772"/>
            </a:lvl4pPr>
            <a:lvl5pPr marL="5705103" indent="0">
              <a:buNone/>
              <a:defRPr sz="2772"/>
            </a:lvl5pPr>
            <a:lvl6pPr marL="7131378" indent="0">
              <a:buNone/>
              <a:defRPr sz="2772"/>
            </a:lvl6pPr>
            <a:lvl7pPr marL="8557654" indent="0">
              <a:buNone/>
              <a:defRPr sz="2772"/>
            </a:lvl7pPr>
            <a:lvl8pPr marL="9983930" indent="0">
              <a:buNone/>
              <a:defRPr sz="2772"/>
            </a:lvl8pPr>
            <a:lvl9pPr marL="11410205" indent="0">
              <a:buNone/>
              <a:defRPr sz="2772"/>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5/25/2026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3829" y="21187094"/>
            <a:ext cx="12837795" cy="2501256"/>
          </a:xfrm>
        </p:spPr>
        <p:txBody>
          <a:bodyPr anchor="b"/>
          <a:lstStyle>
            <a:lvl1pPr algn="l">
              <a:defRPr sz="6240" b="1"/>
            </a:lvl1pPr>
          </a:lstStyle>
          <a:p>
            <a:r>
              <a:rPr lang="en-US"/>
              <a:t>Click to edit Master title style</a:t>
            </a:r>
          </a:p>
        </p:txBody>
      </p:sp>
      <p:sp>
        <p:nvSpPr>
          <p:cNvPr id="3" name="Picture Placeholder 2"/>
          <p:cNvSpPr>
            <a:spLocks noGrp="1"/>
          </p:cNvSpPr>
          <p:nvPr>
            <p:ph type="pic" idx="1"/>
          </p:nvPr>
        </p:nvSpPr>
        <p:spPr>
          <a:xfrm>
            <a:off x="4193829" y="2704438"/>
            <a:ext cx="12837795" cy="18160365"/>
          </a:xfrm>
        </p:spPr>
        <p:txBody>
          <a:bodyPr rtlCol="0">
            <a:normAutofit/>
          </a:bodyPr>
          <a:lstStyle>
            <a:lvl1pPr marL="0" indent="0">
              <a:buNone/>
              <a:defRPr sz="10002"/>
            </a:lvl1pPr>
            <a:lvl2pPr marL="1426276" indent="0">
              <a:buNone/>
              <a:defRPr sz="8716"/>
            </a:lvl2pPr>
            <a:lvl3pPr marL="2852551" indent="0">
              <a:buNone/>
              <a:defRPr sz="7526"/>
            </a:lvl3pPr>
            <a:lvl4pPr marL="4278827" indent="0">
              <a:buNone/>
              <a:defRPr sz="6240"/>
            </a:lvl4pPr>
            <a:lvl5pPr marL="5705103" indent="0">
              <a:buNone/>
              <a:defRPr sz="6240"/>
            </a:lvl5pPr>
            <a:lvl6pPr marL="7131378" indent="0">
              <a:buNone/>
              <a:defRPr sz="6240"/>
            </a:lvl6pPr>
            <a:lvl7pPr marL="8557654" indent="0">
              <a:buNone/>
              <a:defRPr sz="6240"/>
            </a:lvl7pPr>
            <a:lvl8pPr marL="9983930" indent="0">
              <a:buNone/>
              <a:defRPr sz="6240"/>
            </a:lvl8pPr>
            <a:lvl9pPr marL="11410205" indent="0">
              <a:buNone/>
              <a:defRPr sz="6240"/>
            </a:lvl9pPr>
          </a:lstStyle>
          <a:p>
            <a:pPr lvl="0"/>
            <a:endParaRPr lang="en-US" noProof="0"/>
          </a:p>
        </p:txBody>
      </p:sp>
      <p:sp>
        <p:nvSpPr>
          <p:cNvPr id="4" name="Text Placeholder 3"/>
          <p:cNvSpPr>
            <a:spLocks noGrp="1"/>
          </p:cNvSpPr>
          <p:nvPr>
            <p:ph type="body" sz="half" idx="2"/>
          </p:nvPr>
        </p:nvSpPr>
        <p:spPr>
          <a:xfrm>
            <a:off x="4193829" y="23688350"/>
            <a:ext cx="12837795" cy="3552199"/>
          </a:xfrm>
        </p:spPr>
        <p:txBody>
          <a:bodyPr/>
          <a:lstStyle>
            <a:lvl1pPr marL="0" indent="0">
              <a:buNone/>
              <a:defRPr sz="4357"/>
            </a:lvl1pPr>
            <a:lvl2pPr marL="1426276" indent="0">
              <a:buNone/>
              <a:defRPr sz="3764"/>
            </a:lvl2pPr>
            <a:lvl3pPr marL="2852551" indent="0">
              <a:buNone/>
              <a:defRPr sz="3169"/>
            </a:lvl3pPr>
            <a:lvl4pPr marL="4278827" indent="0">
              <a:buNone/>
              <a:defRPr sz="2772"/>
            </a:lvl4pPr>
            <a:lvl5pPr marL="5705103" indent="0">
              <a:buNone/>
              <a:defRPr sz="2772"/>
            </a:lvl5pPr>
            <a:lvl6pPr marL="7131378" indent="0">
              <a:buNone/>
              <a:defRPr sz="2772"/>
            </a:lvl6pPr>
            <a:lvl7pPr marL="8557654" indent="0">
              <a:buNone/>
              <a:defRPr sz="2772"/>
            </a:lvl7pPr>
            <a:lvl8pPr marL="9983930" indent="0">
              <a:buNone/>
              <a:defRPr sz="2772"/>
            </a:lvl8pPr>
            <a:lvl9pPr marL="11410205" indent="0">
              <a:buNone/>
              <a:defRPr sz="2772"/>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5/25/2026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188" y="1212760"/>
            <a:ext cx="19257949" cy="5044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069188" y="7063033"/>
            <a:ext cx="19257949" cy="1997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69188" y="28053615"/>
            <a:ext cx="4993733" cy="1611453"/>
          </a:xfrm>
          <a:prstGeom prst="rect">
            <a:avLst/>
          </a:prstGeom>
        </p:spPr>
        <p:txBody>
          <a:bodyPr vert="horz" lIns="288036" tIns="144018" rIns="288036" bIns="144018" rtlCol="0" anchor="ctr"/>
          <a:lstStyle>
            <a:lvl1pPr algn="l" defTabSz="2852551" eaLnBrk="1" fontAlgn="auto" hangingPunct="1">
              <a:spcBef>
                <a:spcPts val="0"/>
              </a:spcBef>
              <a:spcAft>
                <a:spcPts val="0"/>
              </a:spcAft>
              <a:defRPr sz="3764">
                <a:solidFill>
                  <a:schemeClr val="tx1">
                    <a:tint val="75000"/>
                  </a:schemeClr>
                </a:solidFill>
                <a:latin typeface="+mn-lt"/>
                <a:cs typeface="+mn-cs"/>
              </a:defRPr>
            </a:lvl1pPr>
          </a:lstStyle>
          <a:p>
            <a:pPr>
              <a:defRPr/>
            </a:pPr>
            <a:fld id="{5B1C11C4-34E8-4B38-B614-ABC31306E101}" type="datetimeFigureOut">
              <a:rPr lang="en-US"/>
              <a:pPr>
                <a:defRPr/>
              </a:pPr>
              <a:t>5/25/2026</a:t>
            </a:fld>
            <a:endParaRPr lang="en-US"/>
          </a:p>
        </p:txBody>
      </p:sp>
      <p:sp>
        <p:nvSpPr>
          <p:cNvPr id="5" name="Footer Placeholder 4"/>
          <p:cNvSpPr>
            <a:spLocks noGrp="1"/>
          </p:cNvSpPr>
          <p:nvPr>
            <p:ph type="ftr" sz="quarter" idx="3"/>
          </p:nvPr>
        </p:nvSpPr>
        <p:spPr>
          <a:xfrm>
            <a:off x="7309783" y="28053615"/>
            <a:ext cx="6776760" cy="1611453"/>
          </a:xfrm>
          <a:prstGeom prst="rect">
            <a:avLst/>
          </a:prstGeom>
        </p:spPr>
        <p:txBody>
          <a:bodyPr vert="horz" lIns="288036" tIns="144018" rIns="288036" bIns="144018" rtlCol="0" anchor="ctr"/>
          <a:lstStyle>
            <a:lvl1pPr algn="ctr" defTabSz="2852551" eaLnBrk="1" fontAlgn="auto" hangingPunct="1">
              <a:spcBef>
                <a:spcPts val="0"/>
              </a:spcBef>
              <a:spcAft>
                <a:spcPts val="0"/>
              </a:spcAft>
              <a:defRPr sz="3764">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5333404" y="28053615"/>
            <a:ext cx="4993733" cy="1611453"/>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3764">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851923" rtl="0" eaLnBrk="0" fontAlgn="base" hangingPunct="0">
        <a:spcBef>
          <a:spcPct val="0"/>
        </a:spcBef>
        <a:spcAft>
          <a:spcPct val="0"/>
        </a:spcAft>
        <a:defRPr sz="13765" kern="1200">
          <a:solidFill>
            <a:schemeClr val="tx1"/>
          </a:solidFill>
          <a:latin typeface="+mj-lt"/>
          <a:ea typeface="+mj-ea"/>
          <a:cs typeface="+mj-cs"/>
        </a:defRPr>
      </a:lvl1pPr>
      <a:lvl2pPr algn="ctr" defTabSz="2851923" rtl="0" eaLnBrk="0" fontAlgn="base" hangingPunct="0">
        <a:spcBef>
          <a:spcPct val="0"/>
        </a:spcBef>
        <a:spcAft>
          <a:spcPct val="0"/>
        </a:spcAft>
        <a:defRPr sz="13765">
          <a:solidFill>
            <a:schemeClr val="tx1"/>
          </a:solidFill>
          <a:latin typeface="Calibri" pitchFamily="34" charset="0"/>
        </a:defRPr>
      </a:lvl2pPr>
      <a:lvl3pPr algn="ctr" defTabSz="2851923" rtl="0" eaLnBrk="0" fontAlgn="base" hangingPunct="0">
        <a:spcBef>
          <a:spcPct val="0"/>
        </a:spcBef>
        <a:spcAft>
          <a:spcPct val="0"/>
        </a:spcAft>
        <a:defRPr sz="13765">
          <a:solidFill>
            <a:schemeClr val="tx1"/>
          </a:solidFill>
          <a:latin typeface="Calibri" pitchFamily="34" charset="0"/>
        </a:defRPr>
      </a:lvl3pPr>
      <a:lvl4pPr algn="ctr" defTabSz="2851923" rtl="0" eaLnBrk="0" fontAlgn="base" hangingPunct="0">
        <a:spcBef>
          <a:spcPct val="0"/>
        </a:spcBef>
        <a:spcAft>
          <a:spcPct val="0"/>
        </a:spcAft>
        <a:defRPr sz="13765">
          <a:solidFill>
            <a:schemeClr val="tx1"/>
          </a:solidFill>
          <a:latin typeface="Calibri" pitchFamily="34" charset="0"/>
        </a:defRPr>
      </a:lvl4pPr>
      <a:lvl5pPr algn="ctr" defTabSz="2851923" rtl="0" eaLnBrk="0" fontAlgn="base" hangingPunct="0">
        <a:spcBef>
          <a:spcPct val="0"/>
        </a:spcBef>
        <a:spcAft>
          <a:spcPct val="0"/>
        </a:spcAft>
        <a:defRPr sz="13765">
          <a:solidFill>
            <a:schemeClr val="tx1"/>
          </a:solidFill>
          <a:latin typeface="Calibri" pitchFamily="34" charset="0"/>
        </a:defRPr>
      </a:lvl5pPr>
      <a:lvl6pPr marL="452787" algn="ctr" defTabSz="2851923" rtl="0" fontAlgn="base">
        <a:spcBef>
          <a:spcPct val="0"/>
        </a:spcBef>
        <a:spcAft>
          <a:spcPct val="0"/>
        </a:spcAft>
        <a:defRPr sz="13765">
          <a:solidFill>
            <a:schemeClr val="tx1"/>
          </a:solidFill>
          <a:latin typeface="Calibri" pitchFamily="34" charset="0"/>
        </a:defRPr>
      </a:lvl6pPr>
      <a:lvl7pPr marL="905571" algn="ctr" defTabSz="2851923" rtl="0" fontAlgn="base">
        <a:spcBef>
          <a:spcPct val="0"/>
        </a:spcBef>
        <a:spcAft>
          <a:spcPct val="0"/>
        </a:spcAft>
        <a:defRPr sz="13765">
          <a:solidFill>
            <a:schemeClr val="tx1"/>
          </a:solidFill>
          <a:latin typeface="Calibri" pitchFamily="34" charset="0"/>
        </a:defRPr>
      </a:lvl7pPr>
      <a:lvl8pPr marL="1358358" algn="ctr" defTabSz="2851923" rtl="0" fontAlgn="base">
        <a:spcBef>
          <a:spcPct val="0"/>
        </a:spcBef>
        <a:spcAft>
          <a:spcPct val="0"/>
        </a:spcAft>
        <a:defRPr sz="13765">
          <a:solidFill>
            <a:schemeClr val="tx1"/>
          </a:solidFill>
          <a:latin typeface="Calibri" pitchFamily="34" charset="0"/>
        </a:defRPr>
      </a:lvl8pPr>
      <a:lvl9pPr marL="1811144" algn="ctr" defTabSz="2851923" rtl="0" fontAlgn="base">
        <a:spcBef>
          <a:spcPct val="0"/>
        </a:spcBef>
        <a:spcAft>
          <a:spcPct val="0"/>
        </a:spcAft>
        <a:defRPr sz="13765">
          <a:solidFill>
            <a:schemeClr val="tx1"/>
          </a:solidFill>
          <a:latin typeface="Calibri" pitchFamily="34" charset="0"/>
        </a:defRPr>
      </a:lvl9pPr>
    </p:titleStyle>
    <p:bodyStyle>
      <a:lvl1pPr marL="1069078" indent="-1069078" algn="l" defTabSz="2851923" rtl="0" eaLnBrk="0" fontAlgn="base" hangingPunct="0">
        <a:spcBef>
          <a:spcPct val="20000"/>
        </a:spcBef>
        <a:spcAft>
          <a:spcPct val="0"/>
        </a:spcAft>
        <a:buFont typeface="Arial" panose="020B0604020202020204" pitchFamily="34" charset="0"/>
        <a:buChar char="•"/>
        <a:defRPr sz="10002" kern="1200">
          <a:solidFill>
            <a:schemeClr val="tx1"/>
          </a:solidFill>
          <a:latin typeface="+mn-lt"/>
          <a:ea typeface="+mn-ea"/>
          <a:cs typeface="+mn-cs"/>
        </a:defRPr>
      </a:lvl1pPr>
      <a:lvl2pPr marL="2317384" indent="-891422" algn="l" defTabSz="2851923" rtl="0" eaLnBrk="0" fontAlgn="base" hangingPunct="0">
        <a:spcBef>
          <a:spcPct val="20000"/>
        </a:spcBef>
        <a:spcAft>
          <a:spcPct val="0"/>
        </a:spcAft>
        <a:buFont typeface="Arial" panose="020B0604020202020204" pitchFamily="34" charset="0"/>
        <a:buChar char="–"/>
        <a:defRPr sz="8716" kern="1200">
          <a:solidFill>
            <a:schemeClr val="tx1"/>
          </a:solidFill>
          <a:latin typeface="+mn-lt"/>
          <a:ea typeface="+mn-ea"/>
          <a:cs typeface="+mn-cs"/>
        </a:defRPr>
      </a:lvl2pPr>
      <a:lvl3pPr marL="3565689" indent="-712195" algn="l" defTabSz="2851923" rtl="0" eaLnBrk="0" fontAlgn="base" hangingPunct="0">
        <a:spcBef>
          <a:spcPct val="20000"/>
        </a:spcBef>
        <a:spcAft>
          <a:spcPct val="0"/>
        </a:spcAft>
        <a:buFont typeface="Arial" panose="020B0604020202020204" pitchFamily="34" charset="0"/>
        <a:buChar char="•"/>
        <a:defRPr sz="7526" kern="1200">
          <a:solidFill>
            <a:schemeClr val="tx1"/>
          </a:solidFill>
          <a:latin typeface="+mn-lt"/>
          <a:ea typeface="+mn-ea"/>
          <a:cs typeface="+mn-cs"/>
        </a:defRPr>
      </a:lvl3pPr>
      <a:lvl4pPr marL="4991651" indent="-712195" algn="l" defTabSz="2851923" rtl="0" eaLnBrk="0" fontAlgn="base" hangingPunct="0">
        <a:spcBef>
          <a:spcPct val="20000"/>
        </a:spcBef>
        <a:spcAft>
          <a:spcPct val="0"/>
        </a:spcAft>
        <a:buFont typeface="Arial" panose="020B0604020202020204" pitchFamily="34" charset="0"/>
        <a:buChar char="–"/>
        <a:defRPr sz="6240" kern="1200">
          <a:solidFill>
            <a:schemeClr val="tx1"/>
          </a:solidFill>
          <a:latin typeface="+mn-lt"/>
          <a:ea typeface="+mn-ea"/>
          <a:cs typeface="+mn-cs"/>
        </a:defRPr>
      </a:lvl4pPr>
      <a:lvl5pPr marL="6417612" indent="-712195" algn="l" defTabSz="2851923" rtl="0" eaLnBrk="0" fontAlgn="base" hangingPunct="0">
        <a:spcBef>
          <a:spcPct val="20000"/>
        </a:spcBef>
        <a:spcAft>
          <a:spcPct val="0"/>
        </a:spcAft>
        <a:buFont typeface="Arial" panose="020B0604020202020204" pitchFamily="34" charset="0"/>
        <a:buChar char="»"/>
        <a:defRPr sz="6240" kern="1200">
          <a:solidFill>
            <a:schemeClr val="tx1"/>
          </a:solidFill>
          <a:latin typeface="+mn-lt"/>
          <a:ea typeface="+mn-ea"/>
          <a:cs typeface="+mn-cs"/>
        </a:defRPr>
      </a:lvl5pPr>
      <a:lvl6pPr marL="7844516" indent="-713138" algn="l" defTabSz="2852551" rtl="0" eaLnBrk="1" latinLnBrk="0" hangingPunct="1">
        <a:spcBef>
          <a:spcPct val="20000"/>
        </a:spcBef>
        <a:buFont typeface="Arial" pitchFamily="34" charset="0"/>
        <a:buChar char="•"/>
        <a:defRPr sz="6240" kern="1200">
          <a:solidFill>
            <a:schemeClr val="tx1"/>
          </a:solidFill>
          <a:latin typeface="+mn-lt"/>
          <a:ea typeface="+mn-ea"/>
          <a:cs typeface="+mn-cs"/>
        </a:defRPr>
      </a:lvl6pPr>
      <a:lvl7pPr marL="9270792" indent="-713138" algn="l" defTabSz="2852551" rtl="0" eaLnBrk="1" latinLnBrk="0" hangingPunct="1">
        <a:spcBef>
          <a:spcPct val="20000"/>
        </a:spcBef>
        <a:buFont typeface="Arial" pitchFamily="34" charset="0"/>
        <a:buChar char="•"/>
        <a:defRPr sz="6240" kern="1200">
          <a:solidFill>
            <a:schemeClr val="tx1"/>
          </a:solidFill>
          <a:latin typeface="+mn-lt"/>
          <a:ea typeface="+mn-ea"/>
          <a:cs typeface="+mn-cs"/>
        </a:defRPr>
      </a:lvl7pPr>
      <a:lvl8pPr marL="10697067" indent="-713138" algn="l" defTabSz="2852551" rtl="0" eaLnBrk="1" latinLnBrk="0" hangingPunct="1">
        <a:spcBef>
          <a:spcPct val="20000"/>
        </a:spcBef>
        <a:buFont typeface="Arial" pitchFamily="34" charset="0"/>
        <a:buChar char="•"/>
        <a:defRPr sz="6240" kern="1200">
          <a:solidFill>
            <a:schemeClr val="tx1"/>
          </a:solidFill>
          <a:latin typeface="+mn-lt"/>
          <a:ea typeface="+mn-ea"/>
          <a:cs typeface="+mn-cs"/>
        </a:defRPr>
      </a:lvl8pPr>
      <a:lvl9pPr marL="12123343" indent="-713138" algn="l" defTabSz="2852551" rtl="0" eaLnBrk="1" latinLnBrk="0" hangingPunct="1">
        <a:spcBef>
          <a:spcPct val="20000"/>
        </a:spcBef>
        <a:buFont typeface="Arial" pitchFamily="34" charset="0"/>
        <a:buChar char="•"/>
        <a:defRPr sz="6240" kern="1200">
          <a:solidFill>
            <a:schemeClr val="tx1"/>
          </a:solidFill>
          <a:latin typeface="+mn-lt"/>
          <a:ea typeface="+mn-ea"/>
          <a:cs typeface="+mn-cs"/>
        </a:defRPr>
      </a:lvl9pPr>
    </p:bodyStyle>
    <p:otherStyle>
      <a:defPPr>
        <a:defRPr lang="en-US"/>
      </a:defPPr>
      <a:lvl1pPr marL="0" algn="l" defTabSz="2852551" rtl="0" eaLnBrk="1" latinLnBrk="0" hangingPunct="1">
        <a:defRPr sz="5645" kern="1200">
          <a:solidFill>
            <a:schemeClr val="tx1"/>
          </a:solidFill>
          <a:latin typeface="+mn-lt"/>
          <a:ea typeface="+mn-ea"/>
          <a:cs typeface="+mn-cs"/>
        </a:defRPr>
      </a:lvl1pPr>
      <a:lvl2pPr marL="1426276" algn="l" defTabSz="2852551" rtl="0" eaLnBrk="1" latinLnBrk="0" hangingPunct="1">
        <a:defRPr sz="5645" kern="1200">
          <a:solidFill>
            <a:schemeClr val="tx1"/>
          </a:solidFill>
          <a:latin typeface="+mn-lt"/>
          <a:ea typeface="+mn-ea"/>
          <a:cs typeface="+mn-cs"/>
        </a:defRPr>
      </a:lvl2pPr>
      <a:lvl3pPr marL="2852551" algn="l" defTabSz="2852551" rtl="0" eaLnBrk="1" latinLnBrk="0" hangingPunct="1">
        <a:defRPr sz="5645" kern="1200">
          <a:solidFill>
            <a:schemeClr val="tx1"/>
          </a:solidFill>
          <a:latin typeface="+mn-lt"/>
          <a:ea typeface="+mn-ea"/>
          <a:cs typeface="+mn-cs"/>
        </a:defRPr>
      </a:lvl3pPr>
      <a:lvl4pPr marL="4278827" algn="l" defTabSz="2852551" rtl="0" eaLnBrk="1" latinLnBrk="0" hangingPunct="1">
        <a:defRPr sz="5645" kern="1200">
          <a:solidFill>
            <a:schemeClr val="tx1"/>
          </a:solidFill>
          <a:latin typeface="+mn-lt"/>
          <a:ea typeface="+mn-ea"/>
          <a:cs typeface="+mn-cs"/>
        </a:defRPr>
      </a:lvl4pPr>
      <a:lvl5pPr marL="5705103" algn="l" defTabSz="2852551" rtl="0" eaLnBrk="1" latinLnBrk="0" hangingPunct="1">
        <a:defRPr sz="5645" kern="1200">
          <a:solidFill>
            <a:schemeClr val="tx1"/>
          </a:solidFill>
          <a:latin typeface="+mn-lt"/>
          <a:ea typeface="+mn-ea"/>
          <a:cs typeface="+mn-cs"/>
        </a:defRPr>
      </a:lvl5pPr>
      <a:lvl6pPr marL="7131378" algn="l" defTabSz="2852551" rtl="0" eaLnBrk="1" latinLnBrk="0" hangingPunct="1">
        <a:defRPr sz="5645" kern="1200">
          <a:solidFill>
            <a:schemeClr val="tx1"/>
          </a:solidFill>
          <a:latin typeface="+mn-lt"/>
          <a:ea typeface="+mn-ea"/>
          <a:cs typeface="+mn-cs"/>
        </a:defRPr>
      </a:lvl6pPr>
      <a:lvl7pPr marL="8557654" algn="l" defTabSz="2852551" rtl="0" eaLnBrk="1" latinLnBrk="0" hangingPunct="1">
        <a:defRPr sz="5645" kern="1200">
          <a:solidFill>
            <a:schemeClr val="tx1"/>
          </a:solidFill>
          <a:latin typeface="+mn-lt"/>
          <a:ea typeface="+mn-ea"/>
          <a:cs typeface="+mn-cs"/>
        </a:defRPr>
      </a:lvl7pPr>
      <a:lvl8pPr marL="9983930" algn="l" defTabSz="2852551" rtl="0" eaLnBrk="1" latinLnBrk="0" hangingPunct="1">
        <a:defRPr sz="5645" kern="1200">
          <a:solidFill>
            <a:schemeClr val="tx1"/>
          </a:solidFill>
          <a:latin typeface="+mn-lt"/>
          <a:ea typeface="+mn-ea"/>
          <a:cs typeface="+mn-cs"/>
        </a:defRPr>
      </a:lvl8pPr>
      <a:lvl9pPr marL="11410205" algn="l" defTabSz="2852551" rtl="0" eaLnBrk="1" latinLnBrk="0" hangingPunct="1">
        <a:defRPr sz="564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840255" y="3945033"/>
            <a:ext cx="19613298" cy="335723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none" anchor="ctr"/>
          <a:lstStyle/>
          <a:p>
            <a:pPr algn="ctr" defTabSz="3259553" eaLnBrk="1" fontAlgn="auto" hangingPunct="1">
              <a:spcBef>
                <a:spcPts val="0"/>
              </a:spcBef>
              <a:spcAft>
                <a:spcPts val="0"/>
              </a:spcAft>
              <a:defRPr/>
            </a:pPr>
            <a:r>
              <a:rPr lang="en-US" sz="4600" dirty="0">
                <a:latin typeface="Times New Roman" panose="02020603050405020304" pitchFamily="18" charset="0"/>
                <a:cs typeface="Times New Roman" panose="02020603050405020304" pitchFamily="18" charset="0"/>
              </a:rPr>
              <a:t>Comparative Evaluation of YOLO-Based and CNN Models for Wheat-Head </a:t>
            </a:r>
          </a:p>
          <a:p>
            <a:pPr algn="ctr" defTabSz="3259553" eaLnBrk="1" fontAlgn="auto" hangingPunct="1">
              <a:spcBef>
                <a:spcPts val="0"/>
              </a:spcBef>
              <a:spcAft>
                <a:spcPts val="0"/>
              </a:spcAft>
              <a:defRPr/>
            </a:pPr>
            <a:r>
              <a:rPr lang="en-US" sz="4600" dirty="0">
                <a:latin typeface="Times New Roman" panose="02020603050405020304" pitchFamily="18" charset="0"/>
                <a:cs typeface="Times New Roman" panose="02020603050405020304" pitchFamily="18" charset="0"/>
              </a:rPr>
              <a:t>Detection in Precision Agriculture</a:t>
            </a:r>
            <a:endParaRPr lang="fa-IR" sz="4600" dirty="0">
              <a:latin typeface="Times New Roman" panose="02020603050405020304" pitchFamily="18" charset="0"/>
              <a:cs typeface="Times New Roman" panose="02020603050405020304" pitchFamily="18" charset="0"/>
            </a:endParaRPr>
          </a:p>
          <a:p>
            <a:pPr marR="14664" algn="ctr"/>
            <a:endParaRPr lang="en-US" sz="2451" dirty="0">
              <a:latin typeface="Times New Roman" panose="02020603050405020304" pitchFamily="18" charset="0"/>
              <a:cs typeface="Times New Roman" panose="02020603050405020304" pitchFamily="18" charset="0"/>
            </a:endParaRPr>
          </a:p>
          <a:p>
            <a:pPr marR="71936" algn="ct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1</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st </a:t>
            </a:r>
            <a:r>
              <a:rPr lang="en-US" sz="2800" b="1" dirty="0">
                <a:latin typeface="Times New Roman" panose="02020603050405020304" pitchFamily="18" charset="0"/>
                <a:cs typeface="Times New Roman" panose="02020603050405020304" pitchFamily="18" charset="0"/>
              </a:rPr>
              <a:t>Shahin Rostami, </a:t>
            </a: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2</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nd</a:t>
            </a:r>
            <a:r>
              <a:rPr lang="en-US" sz="2800" b="1" dirty="0">
                <a:latin typeface="Times New Roman" panose="02020603050405020304" pitchFamily="18" charset="0"/>
                <a:cs typeface="Times New Roman" panose="02020603050405020304" pitchFamily="18" charset="0"/>
              </a:rPr>
              <a:t> Shervin Danesh, *</a:t>
            </a:r>
            <a:r>
              <a:rPr lang="en-US" sz="2800" b="1" kern="100" dirty="0">
                <a:latin typeface="Times New Roman" panose="02020603050405020304" pitchFamily="18" charset="0"/>
                <a:ea typeface="Calibri" panose="020F0502020204030204" pitchFamily="34" charset="0"/>
                <a:cs typeface="Times New Roman" panose="02020603050405020304" pitchFamily="18" charset="0"/>
              </a:rPr>
              <a:t>3</a:t>
            </a:r>
            <a:r>
              <a:rPr lang="en-US" sz="2800" b="1" kern="100" baseline="30000" dirty="0">
                <a:latin typeface="Times New Roman" panose="02020603050405020304" pitchFamily="18" charset="0"/>
                <a:ea typeface="Calibri" panose="020F0502020204030204" pitchFamily="34" charset="0"/>
                <a:cs typeface="Times New Roman" panose="02020603050405020304" pitchFamily="18" charset="0"/>
              </a:rPr>
              <a:t>rd</a:t>
            </a:r>
            <a:r>
              <a:rPr lang="en-US" sz="2800" b="1" dirty="0">
                <a:latin typeface="Times New Roman" panose="02020603050405020304" pitchFamily="18" charset="0"/>
                <a:cs typeface="Times New Roman" panose="02020603050405020304" pitchFamily="18" charset="0"/>
              </a:rPr>
              <a:t> Niloofar Mirzaei Chahardeh</a:t>
            </a:r>
          </a:p>
          <a:p>
            <a:pPr marR="71936" algn="ctr"/>
            <a:endParaRPr lang="en-US" sz="1114" dirty="0">
              <a:latin typeface="Times New Roman" panose="02020603050405020304" pitchFamily="18" charset="0"/>
              <a:cs typeface="Times New Roman" panose="02020603050405020304" pitchFamily="18" charset="0"/>
            </a:endParaRPr>
          </a:p>
          <a:p>
            <a:pPr marR="25048" algn="ctr"/>
            <a:r>
              <a:rPr lang="en-US" sz="2400" kern="100" dirty="0">
                <a:latin typeface="Times New Roman" panose="02020603050405020304" pitchFamily="18" charset="0"/>
                <a:ea typeface="Calibri" panose="020F0502020204030204" pitchFamily="34" charset="0"/>
                <a:cs typeface="Times New Roman" panose="02020603050405020304" pitchFamily="18" charset="0"/>
              </a:rPr>
              <a:t>1</a:t>
            </a:r>
            <a:r>
              <a:rPr lang="en-US" sz="2400" kern="100"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US" sz="2400" dirty="0">
                <a:latin typeface="Times New Roman" panose="02020603050405020304" pitchFamily="18" charset="0"/>
                <a:cs typeface="Times New Roman" panose="02020603050405020304" pitchFamily="18" charset="0"/>
              </a:rPr>
              <a:t> Dept. of Computer Engineering KA.C., Islamic Azad University, Karaj, Iran, Email: </a:t>
            </a:r>
            <a:r>
              <a:rPr lang="en-US" sz="2200" i="1" dirty="0">
                <a:solidFill>
                  <a:schemeClr val="tx1"/>
                </a:solidFill>
                <a:latin typeface="Times New Roman" panose="02020603050405020304" pitchFamily="18" charset="0"/>
                <a:cs typeface="Times New Roman" panose="02020603050405020304" pitchFamily="18" charset="0"/>
              </a:rPr>
              <a:t>Shahin.Rostami2310@iau.ir</a:t>
            </a:r>
            <a:endParaRPr lang="fa-IR" sz="2200" i="1" dirty="0">
              <a:solidFill>
                <a:schemeClr val="tx1"/>
              </a:solidFill>
              <a:latin typeface="Times New Roman" panose="02020603050405020304" pitchFamily="18" charset="0"/>
              <a:cs typeface="Times New Roman" panose="02020603050405020304" pitchFamily="18" charset="0"/>
            </a:endParaRPr>
          </a:p>
          <a:p>
            <a:pPr marR="25048" algn="ctr"/>
            <a:r>
              <a:rPr lang="en-US" sz="2400" kern="100" dirty="0">
                <a:latin typeface="Times New Roman" panose="02020603050405020304" pitchFamily="18" charset="0"/>
                <a:ea typeface="Calibri" panose="020F0502020204030204" pitchFamily="34" charset="0"/>
                <a:cs typeface="Times New Roman" panose="02020603050405020304" pitchFamily="18" charset="0"/>
              </a:rPr>
              <a:t>2</a:t>
            </a:r>
            <a:r>
              <a:rPr lang="en-US" sz="2400" kern="100" baseline="30000" dirty="0">
                <a:latin typeface="Times New Roman" panose="02020603050405020304" pitchFamily="18" charset="0"/>
                <a:ea typeface="Calibri" panose="020F0502020204030204" pitchFamily="34" charset="0"/>
                <a:cs typeface="Times New Roman" panose="02020603050405020304" pitchFamily="18" charset="0"/>
              </a:rPr>
              <a:t>nd</a:t>
            </a:r>
            <a:r>
              <a:rPr lang="en-US" sz="2400" dirty="0">
                <a:latin typeface="Times New Roman" panose="02020603050405020304" pitchFamily="18" charset="0"/>
                <a:cs typeface="Times New Roman" panose="02020603050405020304" pitchFamily="18" charset="0"/>
              </a:rPr>
              <a:t> Dept. of Computer Engineering KA.C., Islamic Azad University, Karaj, Iran, Email: </a:t>
            </a:r>
            <a:r>
              <a:rPr lang="en-US" sz="2200" i="1" dirty="0">
                <a:solidFill>
                  <a:schemeClr val="tx1"/>
                </a:solidFill>
                <a:latin typeface="Times New Roman" panose="02020603050405020304" pitchFamily="18" charset="0"/>
                <a:cs typeface="Times New Roman" panose="02020603050405020304" pitchFamily="18" charset="0"/>
              </a:rPr>
              <a:t>Shervin.Danesh7902@iau.ir</a:t>
            </a:r>
            <a:endParaRPr lang="en-US" sz="2200" i="1" dirty="0">
              <a:latin typeface="Times New Roman" panose="02020603050405020304" pitchFamily="18" charset="0"/>
              <a:cs typeface="Times New Roman" panose="02020603050405020304" pitchFamily="18" charset="0"/>
            </a:endParaRPr>
          </a:p>
          <a:p>
            <a:pPr marR="21327" lvl="1" algn="ctr"/>
            <a:r>
              <a:rPr lang="en-US" sz="2400" kern="100" dirty="0">
                <a:latin typeface="Times New Roman" panose="02020603050405020304" pitchFamily="18" charset="0"/>
                <a:ea typeface="Calibri" panose="020F0502020204030204" pitchFamily="34" charset="0"/>
                <a:cs typeface="Times New Roman" panose="02020603050405020304" pitchFamily="18" charset="0"/>
              </a:rPr>
              <a:t>*3</a:t>
            </a:r>
            <a:r>
              <a:rPr lang="en-US" sz="2400" kern="100" baseline="30000" dirty="0">
                <a:latin typeface="Times New Roman" panose="02020603050405020304" pitchFamily="18" charset="0"/>
                <a:ea typeface="Calibri" panose="020F0502020204030204" pitchFamily="34" charset="0"/>
                <a:cs typeface="Times New Roman" panose="02020603050405020304" pitchFamily="18" charset="0"/>
              </a:rPr>
              <a:t>rd </a:t>
            </a:r>
            <a:r>
              <a:rPr lang="en-US" sz="2400" dirty="0">
                <a:latin typeface="Times New Roman" panose="02020603050405020304" pitchFamily="18" charset="0"/>
                <a:cs typeface="Times New Roman" panose="02020603050405020304" pitchFamily="18" charset="0"/>
              </a:rPr>
              <a:t>Dept. of Computer Engineering SR.C., Islamic Azad University Tehran, Iran, Email: </a:t>
            </a:r>
            <a:r>
              <a:rPr lang="en-US" sz="2200" i="1" dirty="0">
                <a:latin typeface="Times New Roman" panose="02020603050405020304" pitchFamily="18" charset="0"/>
                <a:cs typeface="Times New Roman" panose="02020603050405020304" pitchFamily="18" charset="0"/>
              </a:rPr>
              <a:t>Niloofar.Mirzaeichahardeh@iau.ir</a:t>
            </a:r>
            <a:endParaRPr lang="fa-IR" sz="2200" b="1" i="1" dirty="0">
              <a:solidFill>
                <a:schemeClr val="tx1"/>
              </a:solidFill>
              <a:latin typeface="Times New Roman" panose="02020603050405020304" pitchFamily="18" charset="0"/>
              <a:cs typeface="Times New Roman" panose="02020603050405020304" pitchFamily="18" charset="0"/>
            </a:endParaRPr>
          </a:p>
          <a:p>
            <a:pPr algn="ctr" defTabSz="3259553" eaLnBrk="1" fontAlgn="auto" hangingPunct="1">
              <a:spcBef>
                <a:spcPts val="0"/>
              </a:spcBef>
              <a:spcAft>
                <a:spcPts val="0"/>
              </a:spcAft>
              <a:defRPr/>
            </a:pPr>
            <a:endParaRPr lang="fa-IR" sz="2451" b="1" dirty="0">
              <a:solidFill>
                <a:schemeClr val="tx1"/>
              </a:solidFill>
              <a:latin typeface="Times New Roman" panose="02020603050405020304" pitchFamily="18" charset="0"/>
              <a:cs typeface="Times New Roman" panose="02020603050405020304" pitchFamily="18" charset="0"/>
            </a:endParaRPr>
          </a:p>
        </p:txBody>
      </p:sp>
      <p:sp>
        <p:nvSpPr>
          <p:cNvPr id="7" name="TextBox 20">
            <a:extLst>
              <a:ext uri="{FF2B5EF4-FFF2-40B4-BE49-F238E27FC236}">
                <a16:creationId xmlns:a16="http://schemas.microsoft.com/office/drawing/2014/main" id="{CE8B3628-2D94-6344-2BCD-336B3CAFF93C}"/>
              </a:ext>
            </a:extLst>
          </p:cNvPr>
          <p:cNvSpPr txBox="1">
            <a:spLocks noChangeArrowheads="1"/>
          </p:cNvSpPr>
          <p:nvPr/>
        </p:nvSpPr>
        <p:spPr bwMode="auto">
          <a:xfrm>
            <a:off x="614128" y="9617420"/>
            <a:ext cx="6235841" cy="6524863"/>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520049" algn="just">
              <a:buNone/>
            </a:pPr>
            <a:r>
              <a:rPr lang="en-US" sz="2200" dirty="0">
                <a:latin typeface="Times New Roman" panose="02020603050405020304" pitchFamily="18" charset="0"/>
                <a:cs typeface="Times New Roman" panose="02020603050405020304" pitchFamily="18" charset="0"/>
              </a:rPr>
              <a:t>Precise identification of wheat heads is essential for crop yield estimation and precision agriculture. This study presents a standardized comparative evaluation of YOLOv8, YOLOv11, Faster R-CNN, and MobileNetV2 on the Global Wheat 2020 dataset. Models were trained under identical settings to ensure fairness, focusing on accuracy, speed, and deployment feasibility. Among evaluated models, YOLOv8 achieved the best balance between accuracy and speed, reaching an mAP@0.5 of 0.96 with real-time performance. YOLOv11 demonstrated a competitive trade-off, whereas Faster R-CNN suffered from longer inference times. MobileNetV2 provided faster execution but lower reliability. Additional ablation indicates that transformer-based feature integration improves YOLOv11’s stability. Overall, this work provides a standardized comparison of four models and establishes a new performance reference for wheat head detection.</a:t>
            </a:r>
          </a:p>
        </p:txBody>
      </p:sp>
      <p:sp>
        <p:nvSpPr>
          <p:cNvPr id="8" name="TextBox 20">
            <a:extLst>
              <a:ext uri="{FF2B5EF4-FFF2-40B4-BE49-F238E27FC236}">
                <a16:creationId xmlns:a16="http://schemas.microsoft.com/office/drawing/2014/main" id="{3B77E6E5-E2CA-4153-CBA9-3D9BFDECDB04}"/>
              </a:ext>
            </a:extLst>
          </p:cNvPr>
          <p:cNvSpPr txBox="1">
            <a:spLocks noChangeArrowheads="1"/>
          </p:cNvSpPr>
          <p:nvPr/>
        </p:nvSpPr>
        <p:spPr bwMode="auto">
          <a:xfrm>
            <a:off x="7596584" y="9617420"/>
            <a:ext cx="6363238" cy="955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0" algn="just">
              <a:buNone/>
            </a:pPr>
            <a:r>
              <a:rPr lang="en-US" sz="2000" dirty="0">
                <a:latin typeface="Times New Roman" panose="02020603050405020304" pitchFamily="18" charset="0"/>
                <a:cs typeface="Times New Roman" panose="02020603050405020304" pitchFamily="18" charset="0"/>
              </a:rPr>
              <a:t>The experimental pipeline consists of four main stages [1, 3, 7].</a:t>
            </a:r>
            <a:endParaRPr lang="fa-IR" sz="2000" dirty="0">
              <a:latin typeface="Times New Roman" panose="02020603050405020304" pitchFamily="18" charset="0"/>
              <a:cs typeface="Times New Roman" panose="02020603050405020304" pitchFamily="18" charset="0"/>
            </a:endParaRPr>
          </a:p>
          <a:p>
            <a:pPr indent="0" algn="just">
              <a:buNone/>
            </a:pPr>
            <a:endParaRPr lang="fa-IR" sz="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Data preprocessing</a:t>
            </a:r>
            <a:endParaRPr lang="fa-IR" sz="2000" b="1" dirty="0">
              <a:latin typeface="Times New Roman" panose="02020603050405020304" pitchFamily="18" charset="0"/>
              <a:cs typeface="Times New Roman" panose="02020603050405020304" pitchFamily="18" charset="0"/>
            </a:endParaRPr>
          </a:p>
          <a:p>
            <a:pPr indent="0" algn="just">
              <a:buNone/>
            </a:pPr>
            <a:r>
              <a:rPr lang="fa-I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fa-I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Global Wheat 2020 images were resized to 640×640, split (70% train, 15% </a:t>
            </a:r>
            <a:r>
              <a:rPr lang="en-US" sz="1800" dirty="0" err="1">
                <a:latin typeface="Times New Roman" panose="02020603050405020304" pitchFamily="18" charset="0"/>
                <a:cs typeface="Times New Roman" panose="02020603050405020304" pitchFamily="18" charset="0"/>
              </a:rPr>
              <a:t>val</a:t>
            </a:r>
            <a:r>
              <a:rPr lang="en-US" sz="1800" dirty="0">
                <a:latin typeface="Times New Roman" panose="02020603050405020304" pitchFamily="18" charset="0"/>
                <a:cs typeface="Times New Roman" panose="02020603050405020304" pitchFamily="18" charset="0"/>
              </a:rPr>
              <a:t>/test), and augmented to improve field robustness [8].</a:t>
            </a:r>
          </a:p>
          <a:p>
            <a:pPr indent="0" algn="just">
              <a:buNone/>
            </a:pPr>
            <a:endParaRPr lang="fa-IR" sz="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Model training</a:t>
            </a:r>
            <a:endParaRPr lang="fa-IR" sz="2000" b="1" dirty="0">
              <a:latin typeface="Times New Roman" panose="02020603050405020304" pitchFamily="18" charset="0"/>
              <a:cs typeface="Times New Roman" panose="02020603050405020304" pitchFamily="18" charset="0"/>
            </a:endParaRPr>
          </a:p>
          <a:p>
            <a:pPr indent="0" algn="just">
              <a:buNone/>
            </a:pPr>
            <a:r>
              <a:rPr lang="en-US" sz="1800" dirty="0">
                <a:latin typeface="Times New Roman" panose="02020603050405020304" pitchFamily="18" charset="0"/>
                <a:cs typeface="Times New Roman" panose="02020603050405020304" pitchFamily="18" charset="0"/>
              </a:rPr>
              <a:t> </a:t>
            </a:r>
            <a:r>
              <a:rPr lang="fa-I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YOLOv11 [2], YOLOv8n [5, 6], Faster R-CNN, and MobileNetV2-SSD were trained using </a:t>
            </a:r>
            <a:r>
              <a:rPr lang="en-US" sz="1800" dirty="0" err="1">
                <a:latin typeface="Times New Roman" panose="02020603050405020304" pitchFamily="18" charset="0"/>
                <a:cs typeface="Times New Roman" panose="02020603050405020304" pitchFamily="18" charset="0"/>
              </a:rPr>
              <a:t>AdamW</a:t>
            </a:r>
            <a:r>
              <a:rPr lang="en-US" sz="1800" dirty="0">
                <a:latin typeface="Times New Roman" panose="02020603050405020304" pitchFamily="18" charset="0"/>
                <a:cs typeface="Times New Roman" panose="02020603050405020304" pitchFamily="18" charset="0"/>
              </a:rPr>
              <a:t> (50 epochs, early stopping).</a:t>
            </a:r>
          </a:p>
          <a:p>
            <a:pPr indent="0" algn="just">
              <a:buNone/>
            </a:pPr>
            <a:endParaRPr lang="fa-IR" sz="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Evaluation &amp; Robustness</a:t>
            </a:r>
            <a:endParaRPr lang="fa-IR" sz="2000" b="1" dirty="0">
              <a:latin typeface="Times New Roman" panose="02020603050405020304" pitchFamily="18" charset="0"/>
              <a:cs typeface="Times New Roman" panose="02020603050405020304" pitchFamily="18" charset="0"/>
            </a:endParaRPr>
          </a:p>
          <a:p>
            <a:pPr indent="0" algn="just">
              <a:buNone/>
            </a:pPr>
            <a:r>
              <a:rPr lang="fa-I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fa-I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Precision, recall, F1-score, mAP@0.5, and inference time computed [4], alongside scenario-wise testing (low-illumination, high-density, occlusion).</a:t>
            </a:r>
            <a:endParaRPr lang="fa-IR" sz="1800" dirty="0">
              <a:latin typeface="Times New Roman" panose="02020603050405020304" pitchFamily="18" charset="0"/>
              <a:cs typeface="Times New Roman" panose="02020603050405020304" pitchFamily="18" charset="0"/>
            </a:endParaRPr>
          </a:p>
          <a:p>
            <a:pPr indent="0" algn="just">
              <a:buNone/>
            </a:pPr>
            <a:endParaRPr lang="fa-IR" sz="1800" dirty="0">
              <a:latin typeface="Times New Roman" panose="02020603050405020304" pitchFamily="18" charset="0"/>
              <a:cs typeface="Times New Roman" panose="02020603050405020304" pitchFamily="18" charset="0"/>
            </a:endParaRPr>
          </a:p>
          <a:p>
            <a:pPr indent="0" algn="just">
              <a:buNone/>
            </a:pPr>
            <a:r>
              <a:rPr lang="fa-I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fa-I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figure below shows a comparison of the inference times for the different models evaluated in this study</a:t>
            </a:r>
            <a:r>
              <a:rPr lang="en-US" sz="2000" b="1" dirty="0">
                <a:latin typeface="Times New Roman" panose="02020603050405020304" pitchFamily="18" charset="0"/>
                <a:cs typeface="Times New Roman" panose="02020603050405020304" pitchFamily="18" charset="0"/>
              </a:rPr>
              <a:t>.</a:t>
            </a:r>
          </a:p>
          <a:p>
            <a:pPr indent="0" algn="just">
              <a:buNone/>
            </a:pPr>
            <a:endParaRPr lang="en-US" sz="1600" dirty="0">
              <a:latin typeface="Times New Roman" panose="02020603050405020304" pitchFamily="18" charset="0"/>
              <a:cs typeface="Times New Roman" panose="02020603050405020304" pitchFamily="18" charset="0"/>
            </a:endParaRPr>
          </a:p>
          <a:p>
            <a:pPr indent="0" algn="just">
              <a:buNone/>
            </a:pPr>
            <a:endParaRPr lang="en-US" sz="1600" dirty="0">
              <a:latin typeface="Times New Roman" panose="02020603050405020304" pitchFamily="18" charset="0"/>
              <a:cs typeface="Times New Roman" panose="02020603050405020304" pitchFamily="18" charset="0"/>
            </a:endParaRPr>
          </a:p>
          <a:p>
            <a:pPr indent="0" algn="just">
              <a:buNone/>
            </a:pPr>
            <a:endParaRPr lang="fa-IR" sz="1600" dirty="0">
              <a:latin typeface="Times New Roman" panose="02020603050405020304" pitchFamily="18" charset="0"/>
              <a:cs typeface="Times New Roman" panose="02020603050405020304" pitchFamily="18" charset="0"/>
            </a:endParaRPr>
          </a:p>
          <a:p>
            <a:pPr indent="0" algn="just">
              <a:buNone/>
            </a:pPr>
            <a:endParaRPr lang="fa-IR" sz="1600" dirty="0">
              <a:latin typeface="Times New Roman" panose="02020603050405020304" pitchFamily="18" charset="0"/>
              <a:cs typeface="Times New Roman" panose="02020603050405020304" pitchFamily="18" charset="0"/>
            </a:endParaRPr>
          </a:p>
          <a:p>
            <a:pPr indent="0" algn="just">
              <a:buNone/>
            </a:pPr>
            <a:endParaRPr lang="fa-IR" sz="1600" dirty="0">
              <a:latin typeface="Times New Roman" panose="02020603050405020304" pitchFamily="18" charset="0"/>
              <a:cs typeface="Times New Roman" panose="02020603050405020304" pitchFamily="18" charset="0"/>
            </a:endParaRPr>
          </a:p>
          <a:p>
            <a:pPr indent="0" algn="just">
              <a:buNone/>
            </a:pPr>
            <a:endParaRPr lang="fa-IR" sz="1600" dirty="0">
              <a:latin typeface="Times New Roman" panose="02020603050405020304" pitchFamily="18" charset="0"/>
              <a:cs typeface="Times New Roman" panose="02020603050405020304" pitchFamily="18" charset="0"/>
            </a:endParaRPr>
          </a:p>
          <a:p>
            <a:pPr indent="0" algn="just">
              <a:buNone/>
            </a:pPr>
            <a:endParaRPr lang="fa-IR" sz="1600" dirty="0">
              <a:latin typeface="Times New Roman" panose="02020603050405020304" pitchFamily="18" charset="0"/>
              <a:cs typeface="Times New Roman" panose="02020603050405020304" pitchFamily="18" charset="0"/>
            </a:endParaRPr>
          </a:p>
          <a:p>
            <a:pPr indent="0" algn="just">
              <a:buNone/>
            </a:pPr>
            <a:endParaRPr lang="fa-IR" sz="1600" dirty="0">
              <a:latin typeface="Times New Roman" panose="02020603050405020304" pitchFamily="18" charset="0"/>
              <a:cs typeface="Times New Roman" panose="02020603050405020304" pitchFamily="18" charset="0"/>
            </a:endParaRPr>
          </a:p>
          <a:p>
            <a:pPr indent="0" algn="just">
              <a:buNone/>
            </a:pPr>
            <a:endParaRPr lang="fa-IR" sz="1600" dirty="0">
              <a:latin typeface="Times New Roman" panose="02020603050405020304" pitchFamily="18" charset="0"/>
              <a:cs typeface="Times New Roman" panose="02020603050405020304" pitchFamily="18" charset="0"/>
            </a:endParaRPr>
          </a:p>
          <a:p>
            <a:pPr indent="0" algn="ctr">
              <a:lnSpc>
                <a:spcPct val="150000"/>
              </a:lnSpc>
              <a:buNone/>
            </a:pPr>
            <a:r>
              <a:rPr lang="en-US" sz="1400" b="1" dirty="0">
                <a:latin typeface="Times New Roman" panose="02020603050405020304" pitchFamily="18" charset="0"/>
                <a:cs typeface="Times New Roman" panose="02020603050405020304" pitchFamily="18" charset="0"/>
              </a:rPr>
              <a:t>Fig. 1. Comparison of inference times among YOLOv8, YOLOv11, Faster R-CNN, and MobileNetV2-SSD.</a:t>
            </a:r>
          </a:p>
        </p:txBody>
      </p:sp>
      <p:sp>
        <p:nvSpPr>
          <p:cNvPr id="9" name="TextBox 20">
            <a:extLst>
              <a:ext uri="{FF2B5EF4-FFF2-40B4-BE49-F238E27FC236}">
                <a16:creationId xmlns:a16="http://schemas.microsoft.com/office/drawing/2014/main" id="{F6F690D1-0E05-3FB3-8EFD-F5F64AB62B60}"/>
              </a:ext>
            </a:extLst>
          </p:cNvPr>
          <p:cNvSpPr txBox="1">
            <a:spLocks noChangeArrowheads="1"/>
          </p:cNvSpPr>
          <p:nvPr/>
        </p:nvSpPr>
        <p:spPr bwMode="auto">
          <a:xfrm>
            <a:off x="14444458" y="9761459"/>
            <a:ext cx="6363238" cy="714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520049" algn="just" eaLnBrk="1" hangingPunct="1">
              <a:spcBef>
                <a:spcPct val="0"/>
              </a:spcBef>
              <a:buNone/>
            </a:pPr>
            <a:r>
              <a:rPr lang="en-US" sz="2000" dirty="0">
                <a:latin typeface="Times New Roman" panose="02020603050405020304" pitchFamily="18" charset="0"/>
                <a:cs typeface="Times New Roman" panose="02020603050405020304" pitchFamily="18" charset="0"/>
              </a:rPr>
              <a:t>This study presented a unified comparison of YOLOv8, YOLOv11, Faster R-CNN, and MobileNetV2-SSD for wheat-head detection using the Global Wheat 2020 dataset under identical preprocessing, training, and evaluation settings. YOLOv8 delivered the highest precision, recall, and F1-score, confirming its strong raw detection capability. YOLOv11, however, achieved the best overall balance between accuracy and computational efficiency, combining competitive accuracy with the lowest inference latency.</a:t>
            </a:r>
            <a:endParaRPr lang="fa-IR" sz="2000" dirty="0">
              <a:latin typeface="Times New Roman" panose="02020603050405020304" pitchFamily="18" charset="0"/>
              <a:cs typeface="Times New Roman" panose="02020603050405020304" pitchFamily="18" charset="0"/>
            </a:endParaRPr>
          </a:p>
          <a:p>
            <a:pPr indent="520049" algn="just" eaLnBrk="1" hangingPunct="1">
              <a:spcBef>
                <a:spcPct val="0"/>
              </a:spcBef>
              <a:buNone/>
            </a:pPr>
            <a:endParaRPr lang="en-US" sz="900" dirty="0">
              <a:latin typeface="Times New Roman" panose="02020603050405020304" pitchFamily="18" charset="0"/>
              <a:cs typeface="Times New Roman" panose="02020603050405020304" pitchFamily="18" charset="0"/>
            </a:endParaRPr>
          </a:p>
          <a:p>
            <a:pPr indent="520049" algn="just" eaLnBrk="1" hangingPunct="1">
              <a:spcBef>
                <a:spcPct val="0"/>
              </a:spcBef>
              <a:buNone/>
            </a:pPr>
            <a:r>
              <a:rPr lang="en-US" sz="2000" dirty="0">
                <a:latin typeface="Times New Roman" panose="02020603050405020304" pitchFamily="18" charset="0"/>
                <a:cs typeface="Times New Roman" panose="02020603050405020304" pitchFamily="18" charset="0"/>
              </a:rPr>
              <a:t>Faster R-CNN provided reliable detection but was constrained by slow processing, whereas MobileNetV2-SSD favored speed at the cost of reduced reliability in dense scenes. These findings highlight the importance of jointly considering accuracy and real-time performance when selecting detectors for UAV- and edge-based precision agriculture applications. Table 1 presents a comparative evaluation of YOLO and CNN-based models on the GlobalWheat2020 dataset in terms of accuracy and inference time.</a:t>
            </a:r>
            <a:endParaRPr lang="fa-IR" sz="2000" dirty="0">
              <a:latin typeface="Times New Roman" panose="02020603050405020304" pitchFamily="18" charset="0"/>
              <a:cs typeface="Times New Roman" panose="02020603050405020304" pitchFamily="18" charset="0"/>
            </a:endParaRPr>
          </a:p>
          <a:p>
            <a:pPr marL="0" marR="0" lvl="0" indent="0" algn="ctr" defTabSz="2951231" rtl="0" eaLnBrk="0" fontAlgn="base" latinLnBrk="0" hangingPunct="0">
              <a:lnSpc>
                <a:spcPct val="15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Table 1: Performance comparison of YOLO and CNN-based models on the GlobalWheat2020 dataset</a:t>
            </a:r>
          </a:p>
          <a:p>
            <a:pPr indent="520049" algn="just" eaLnBrk="1" hangingPunct="1">
              <a:spcBef>
                <a:spcPct val="0"/>
              </a:spcBef>
              <a:buNone/>
            </a:pPr>
            <a:endParaRPr lang="en-US" sz="2100" dirty="0">
              <a:latin typeface="Times New Roman" panose="02020603050405020304" pitchFamily="18" charset="0"/>
              <a:cs typeface="Times New Roman" panose="02020603050405020304" pitchFamily="18" charset="0"/>
            </a:endParaRPr>
          </a:p>
        </p:txBody>
      </p:sp>
      <p:sp>
        <p:nvSpPr>
          <p:cNvPr id="10" name="TextBox 20">
            <a:extLst>
              <a:ext uri="{FF2B5EF4-FFF2-40B4-BE49-F238E27FC236}">
                <a16:creationId xmlns:a16="http://schemas.microsoft.com/office/drawing/2014/main" id="{42E0D87A-4B82-381B-130B-35094F0AC8C2}"/>
              </a:ext>
            </a:extLst>
          </p:cNvPr>
          <p:cNvSpPr txBox="1">
            <a:spLocks noChangeArrowheads="1"/>
          </p:cNvSpPr>
          <p:nvPr/>
        </p:nvSpPr>
        <p:spPr bwMode="auto">
          <a:xfrm>
            <a:off x="14444458" y="20678253"/>
            <a:ext cx="6363238" cy="887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L="519113" indent="-519113" algn="just">
              <a:buNone/>
            </a:pPr>
            <a:r>
              <a:rPr lang="en-US" sz="2000" dirty="0">
                <a:latin typeface="Times New Roman" panose="02020603050405020304" pitchFamily="18" charset="0"/>
                <a:cs typeface="Times New Roman" panose="02020603050405020304" pitchFamily="18" charset="0"/>
              </a:rPr>
              <a:t>[1] </a:t>
            </a:r>
            <a:r>
              <a:rPr lang="fa-I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 Wang et al., “</a:t>
            </a:r>
            <a:r>
              <a:rPr lang="en-US" sz="1800" dirty="0">
                <a:latin typeface="Times New Roman" panose="02020603050405020304" pitchFamily="18" charset="0"/>
                <a:cs typeface="Times New Roman" panose="02020603050405020304" pitchFamily="18" charset="0"/>
              </a:rPr>
              <a:t>Deep Learning-Based Target Spraying Control of Weeds in Wheat Fields at Tillering Stage,” Frontiers in Plant Science, vol. 16, p. 1540722, 2025.</a:t>
            </a:r>
            <a:endParaRPr lang="fa-IR" sz="1800" dirty="0">
              <a:latin typeface="Times New Roman" panose="02020603050405020304" pitchFamily="18" charset="0"/>
              <a:cs typeface="Times New Roman" panose="02020603050405020304" pitchFamily="18" charset="0"/>
            </a:endParaRPr>
          </a:p>
          <a:p>
            <a:pPr marL="519113" indent="-519113" algn="just">
              <a:buNone/>
            </a:pPr>
            <a:endParaRPr lang="en-US" sz="1000" dirty="0">
              <a:latin typeface="Times New Roman" panose="02020603050405020304" pitchFamily="18" charset="0"/>
              <a:cs typeface="Times New Roman" panose="02020603050405020304" pitchFamily="18" charset="0"/>
            </a:endParaRPr>
          </a:p>
          <a:p>
            <a:pPr marL="520049" indent="-520049" algn="just">
              <a:buNone/>
            </a:pPr>
            <a:r>
              <a:rPr lang="en-US" sz="1800" dirty="0">
                <a:latin typeface="Times New Roman" panose="02020603050405020304" pitchFamily="18" charset="0"/>
                <a:cs typeface="Times New Roman" panose="02020603050405020304" pitchFamily="18" charset="0"/>
              </a:rPr>
              <a:t>[2] Y. Zhang et al., “Wheat Head Detection in Field Environments Based on an Improved YOLOv11 Model,” Agriculture, vol. 15, no. 16, p. 1765, 2025.</a:t>
            </a:r>
            <a:endParaRPr lang="fa-IR" sz="1800" dirty="0">
              <a:latin typeface="Times New Roman" panose="02020603050405020304" pitchFamily="18" charset="0"/>
              <a:cs typeface="Times New Roman" panose="02020603050405020304" pitchFamily="18" charset="0"/>
            </a:endParaRPr>
          </a:p>
          <a:p>
            <a:pPr marL="520049" indent="-520049" algn="just">
              <a:buNone/>
            </a:pPr>
            <a:endParaRPr lang="en-US" sz="1000" dirty="0">
              <a:latin typeface="Times New Roman" panose="02020603050405020304" pitchFamily="18" charset="0"/>
              <a:cs typeface="Times New Roman" panose="02020603050405020304" pitchFamily="18" charset="0"/>
            </a:endParaRPr>
          </a:p>
          <a:p>
            <a:pPr marL="520049" indent="-520049" algn="just">
              <a:buNone/>
            </a:pPr>
            <a:r>
              <a:rPr lang="en-US" sz="1800" dirty="0">
                <a:latin typeface="Times New Roman" panose="02020603050405020304" pitchFamily="18" charset="0"/>
                <a:cs typeface="Times New Roman" panose="02020603050405020304" pitchFamily="18" charset="0"/>
              </a:rPr>
              <a:t>[3]   Z. Yang et al., “GTDR-YOLOv12: Optimizing YOLO for Efficient and Accurate Weed Detection in Agriculture,” Agronomy, vol. 15, no. 8, p. 1824, 2025.</a:t>
            </a:r>
            <a:endParaRPr lang="fa-IR" sz="1800" dirty="0">
              <a:latin typeface="Times New Roman" panose="02020603050405020304" pitchFamily="18" charset="0"/>
              <a:cs typeface="Times New Roman" panose="02020603050405020304" pitchFamily="18" charset="0"/>
            </a:endParaRPr>
          </a:p>
          <a:p>
            <a:pPr marL="520049" indent="-520049" algn="just">
              <a:buNone/>
            </a:pPr>
            <a:endParaRPr lang="en-US" sz="1000" dirty="0">
              <a:latin typeface="Times New Roman" panose="02020603050405020304" pitchFamily="18" charset="0"/>
              <a:cs typeface="Times New Roman" panose="02020603050405020304" pitchFamily="18" charset="0"/>
            </a:endParaRPr>
          </a:p>
          <a:p>
            <a:pPr marL="520049" indent="-520049" algn="just">
              <a:buNone/>
            </a:pPr>
            <a:r>
              <a:rPr lang="en-US" sz="1800" dirty="0">
                <a:latin typeface="Times New Roman" panose="02020603050405020304" pitchFamily="18" charset="0"/>
                <a:cs typeface="Times New Roman" panose="02020603050405020304" pitchFamily="18" charset="0"/>
              </a:rPr>
              <a:t>[4] Y. Shuai et al., “YOLO-SW: A Real-Time Weed Detection Model for Soybean Fields Using </a:t>
            </a:r>
            <a:r>
              <a:rPr lang="en-US" sz="1800" dirty="0" err="1">
                <a:latin typeface="Times New Roman" panose="02020603050405020304" pitchFamily="18" charset="0"/>
                <a:cs typeface="Times New Roman" panose="02020603050405020304" pitchFamily="18" charset="0"/>
              </a:rPr>
              <a:t>Swin</a:t>
            </a:r>
            <a:r>
              <a:rPr lang="en-US" sz="1800" dirty="0">
                <a:latin typeface="Times New Roman" panose="02020603050405020304" pitchFamily="18" charset="0"/>
                <a:cs typeface="Times New Roman" panose="02020603050405020304" pitchFamily="18" charset="0"/>
              </a:rPr>
              <a:t> Transformer and RT-DETR,” Agronomy, vol. 15, no. 7, p. 1712, 2025.</a:t>
            </a:r>
            <a:endParaRPr lang="fa-IR" sz="1800" dirty="0">
              <a:latin typeface="Times New Roman" panose="02020603050405020304" pitchFamily="18" charset="0"/>
              <a:cs typeface="Times New Roman" panose="02020603050405020304" pitchFamily="18" charset="0"/>
            </a:endParaRPr>
          </a:p>
          <a:p>
            <a:pPr marL="520049" indent="-520049" algn="just">
              <a:buNone/>
            </a:pPr>
            <a:endParaRPr lang="en-US" sz="1000" dirty="0">
              <a:latin typeface="Times New Roman" panose="02020603050405020304" pitchFamily="18" charset="0"/>
              <a:cs typeface="Times New Roman" panose="02020603050405020304" pitchFamily="18" charset="0"/>
            </a:endParaRPr>
          </a:p>
          <a:p>
            <a:pPr marL="520049" indent="-520049" algn="just">
              <a:buNone/>
            </a:pPr>
            <a:r>
              <a:rPr lang="en-US" sz="1800" dirty="0">
                <a:latin typeface="Times New Roman" panose="02020603050405020304" pitchFamily="18" charset="0"/>
                <a:cs typeface="Times New Roman" panose="02020603050405020304" pitchFamily="18" charset="0"/>
              </a:rPr>
              <a:t>[5]   Z. Qiu et al., “YOLO-SDL: A Lightweight Wheat Grain Detection Technology Based on an Improved YOLOv8n Model,” Frontiers in Plant Science, vol. 15, p. 1495222, 2024.</a:t>
            </a:r>
            <a:endParaRPr lang="fa-IR" sz="1800" dirty="0">
              <a:latin typeface="Times New Roman" panose="02020603050405020304" pitchFamily="18" charset="0"/>
              <a:cs typeface="Times New Roman" panose="02020603050405020304" pitchFamily="18" charset="0"/>
            </a:endParaRPr>
          </a:p>
          <a:p>
            <a:pPr marL="520049" indent="-520049" algn="just">
              <a:buNone/>
            </a:pPr>
            <a:endParaRPr lang="en-US" sz="1000" dirty="0">
              <a:latin typeface="Times New Roman" panose="02020603050405020304" pitchFamily="18" charset="0"/>
              <a:cs typeface="Times New Roman" panose="02020603050405020304" pitchFamily="18" charset="0"/>
            </a:endParaRPr>
          </a:p>
          <a:p>
            <a:pPr marL="520049" indent="-520049" algn="just">
              <a:buNone/>
            </a:pPr>
            <a:r>
              <a:rPr lang="en-US" sz="1800" dirty="0">
                <a:latin typeface="Times New Roman" panose="02020603050405020304" pitchFamily="18" charset="0"/>
                <a:cs typeface="Times New Roman" panose="02020603050405020304" pitchFamily="18" charset="0"/>
              </a:rPr>
              <a:t>[6]   Y. Liu et al., “YOLOv8 Model for Weed Detection in Wheat Fields Based on a Visual Converter and Multi-Scale Feature Fusion,” Sensors, vol. 24, no. 13, p. 4379, 2024.</a:t>
            </a:r>
            <a:endParaRPr lang="fa-IR" sz="1800" dirty="0">
              <a:latin typeface="Times New Roman" panose="02020603050405020304" pitchFamily="18" charset="0"/>
              <a:cs typeface="Times New Roman" panose="02020603050405020304" pitchFamily="18" charset="0"/>
            </a:endParaRPr>
          </a:p>
          <a:p>
            <a:pPr marL="520049" indent="-520049" algn="just">
              <a:buNone/>
            </a:pPr>
            <a:endParaRPr lang="en-US" sz="1000" dirty="0">
              <a:latin typeface="Times New Roman" panose="02020603050405020304" pitchFamily="18" charset="0"/>
              <a:cs typeface="Times New Roman" panose="02020603050405020304" pitchFamily="18" charset="0"/>
            </a:endParaRPr>
          </a:p>
          <a:p>
            <a:pPr marL="520049" indent="-520049" algn="just">
              <a:buNone/>
            </a:pPr>
            <a:r>
              <a:rPr lang="en-US" sz="1800" dirty="0">
                <a:latin typeface="Times New Roman" panose="02020603050405020304" pitchFamily="18" charset="0"/>
                <a:cs typeface="Times New Roman" panose="02020603050405020304" pitchFamily="18" charset="0"/>
              </a:rPr>
              <a:t>[7]   M. </a:t>
            </a:r>
            <a:r>
              <a:rPr lang="en-US" sz="1800" dirty="0" err="1">
                <a:latin typeface="Times New Roman" panose="02020603050405020304" pitchFamily="18" charset="0"/>
                <a:cs typeface="Times New Roman" panose="02020603050405020304" pitchFamily="18" charset="0"/>
              </a:rPr>
              <a:t>Sportelli</a:t>
            </a:r>
            <a:r>
              <a:rPr lang="en-US" sz="1800" dirty="0">
                <a:latin typeface="Times New Roman" panose="02020603050405020304" pitchFamily="18" charset="0"/>
                <a:cs typeface="Times New Roman" panose="02020603050405020304" pitchFamily="18" charset="0"/>
              </a:rPr>
              <a:t> et al., “Evaluation of YOLO Object Detectors for Weed Detection in Different Turfgrass Scenarios,” Applied Sciences, vol. 13, no. 14, p. 8502, 2023.</a:t>
            </a:r>
            <a:endParaRPr lang="fa-IR" sz="1800" dirty="0">
              <a:latin typeface="Times New Roman" panose="02020603050405020304" pitchFamily="18" charset="0"/>
              <a:cs typeface="Times New Roman" panose="02020603050405020304" pitchFamily="18" charset="0"/>
            </a:endParaRPr>
          </a:p>
          <a:p>
            <a:pPr marL="520049" indent="-520049" algn="just">
              <a:buNone/>
            </a:pPr>
            <a:endParaRPr lang="en-US" sz="1000" dirty="0">
              <a:latin typeface="Times New Roman" panose="02020603050405020304" pitchFamily="18" charset="0"/>
              <a:cs typeface="Times New Roman" panose="02020603050405020304" pitchFamily="18" charset="0"/>
            </a:endParaRPr>
          </a:p>
          <a:p>
            <a:pPr marL="520049" indent="-520049" algn="just">
              <a:buNone/>
            </a:pPr>
            <a:r>
              <a:rPr lang="en-US" sz="1800" dirty="0">
                <a:latin typeface="Times New Roman" panose="02020603050405020304" pitchFamily="18" charset="0"/>
                <a:cs typeface="Times New Roman" panose="02020603050405020304" pitchFamily="18" charset="0"/>
              </a:rPr>
              <a:t>[8]  K. Xu et al., “Multi-Modal Deep Learning for Weeds Detection in Wheat Field Based on RGB-D Images,” Frontiers in Plant Science, vol. 12, p. 732968, 2021.</a:t>
            </a:r>
          </a:p>
        </p:txBody>
      </p:sp>
      <p:sp>
        <p:nvSpPr>
          <p:cNvPr id="11" name="TextBox 20">
            <a:extLst>
              <a:ext uri="{FF2B5EF4-FFF2-40B4-BE49-F238E27FC236}">
                <a16:creationId xmlns:a16="http://schemas.microsoft.com/office/drawing/2014/main" id="{E85D5BD9-BFC5-1746-4F06-B6379B50761D}"/>
              </a:ext>
            </a:extLst>
          </p:cNvPr>
          <p:cNvSpPr txBox="1">
            <a:spLocks noChangeArrowheads="1"/>
          </p:cNvSpPr>
          <p:nvPr/>
        </p:nvSpPr>
        <p:spPr bwMode="auto">
          <a:xfrm>
            <a:off x="7516498" y="20617325"/>
            <a:ext cx="6363238" cy="95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0" algn="just" eaLnBrk="1" hangingPunct="1">
              <a:spcBef>
                <a:spcPct val="0"/>
              </a:spcBef>
              <a:buNone/>
            </a:pPr>
            <a:r>
              <a:rPr lang="en-US" altLang="en-US" sz="1800" dirty="0">
                <a:latin typeface="Times New Roman" panose="02020603050405020304" pitchFamily="18" charset="0"/>
                <a:cs typeface="Times New Roman" panose="02020603050405020304" pitchFamily="18" charset="0"/>
              </a:rPr>
              <a:t>Accuracy-Efficiency Profiles of Object Detectors</a:t>
            </a:r>
            <a:r>
              <a:rPr lang="fa-IR" altLang="en-US" sz="1800" dirty="0">
                <a:latin typeface="Times New Roman" panose="02020603050405020304" pitchFamily="18" charset="0"/>
                <a:cs typeface="Times New Roman" panose="02020603050405020304" pitchFamily="18" charset="0"/>
              </a:rPr>
              <a:t> </a:t>
            </a:r>
          </a:p>
          <a:p>
            <a:pPr indent="0" algn="just" eaLnBrk="1" hangingPunct="1">
              <a:spcBef>
                <a:spcPct val="0"/>
              </a:spcBef>
              <a:buNone/>
            </a:pPr>
            <a:endParaRPr lang="fa-IR" altLang="en-US" sz="900"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en-US" altLang="en-US" sz="1800" b="1" dirty="0">
                <a:latin typeface="Times New Roman" panose="02020603050405020304" pitchFamily="18" charset="0"/>
                <a:cs typeface="Times New Roman" panose="02020603050405020304" pitchFamily="18" charset="0"/>
              </a:rPr>
              <a:t>Maximum Accuracy Focus (YOLOv8)</a:t>
            </a:r>
          </a:p>
          <a:p>
            <a:pPr indent="466725" algn="just" eaLnBrk="1" hangingPunct="1">
              <a:spcBef>
                <a:spcPct val="0"/>
              </a:spcBef>
              <a:buNone/>
            </a:pPr>
            <a:r>
              <a:rPr lang="en-US" altLang="en-US" sz="1600" dirty="0">
                <a:latin typeface="Times New Roman" panose="02020603050405020304" pitchFamily="18" charset="0"/>
                <a:cs typeface="Times New Roman" panose="02020603050405020304" pitchFamily="18" charset="0"/>
              </a:rPr>
              <a:t>Achieved the highest precision (0.98), recall (0.96), and F1-score (0.9699), making it the most robust choice for high-density and low-light scenes when accuracy is the top priority.</a:t>
            </a:r>
          </a:p>
          <a:p>
            <a:pPr indent="466725" algn="just" eaLnBrk="1" hangingPunct="1">
              <a:spcBef>
                <a:spcPct val="0"/>
              </a:spcBef>
              <a:buNone/>
            </a:pPr>
            <a:endParaRPr lang="fa-IR" altLang="en-US" sz="900"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en-US" altLang="en-US" sz="1800" b="1" dirty="0">
                <a:latin typeface="Times New Roman" panose="02020603050405020304" pitchFamily="18" charset="0"/>
                <a:cs typeface="Times New Roman" panose="02020603050405020304" pitchFamily="18" charset="0"/>
              </a:rPr>
              <a:t>Optimal Balance &amp; Speed (YOLOv11)</a:t>
            </a:r>
          </a:p>
          <a:p>
            <a:pPr indent="406400" algn="just" eaLnBrk="1" hangingPunct="1">
              <a:spcBef>
                <a:spcPct val="0"/>
              </a:spcBef>
              <a:buNone/>
            </a:pPr>
            <a:r>
              <a:rPr lang="en-US" altLang="en-US" sz="1800" b="1" dirty="0">
                <a:latin typeface="Times New Roman" panose="02020603050405020304" pitchFamily="18" charset="0"/>
                <a:cs typeface="Times New Roman" panose="02020603050405020304" pitchFamily="18" charset="0"/>
              </a:rPr>
              <a:t> </a:t>
            </a:r>
            <a:r>
              <a:rPr lang="en-US" altLang="en-US" sz="1600" dirty="0">
                <a:latin typeface="Times New Roman" panose="02020603050405020304" pitchFamily="18" charset="0"/>
                <a:cs typeface="Times New Roman" panose="02020603050405020304" pitchFamily="18" charset="0"/>
              </a:rPr>
              <a:t>Obtained the best mAP@0.5 (0.96) alongside the fastest inference time (0.20 s/image), providing the most efficient and balanced option for real-time monitoring.</a:t>
            </a:r>
          </a:p>
          <a:p>
            <a:pPr indent="0" algn="just" eaLnBrk="1" hangingPunct="1">
              <a:spcBef>
                <a:spcPct val="0"/>
              </a:spcBef>
              <a:buNone/>
            </a:pPr>
            <a:endParaRPr lang="fa-IR" altLang="en-US" sz="1600"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en-US" altLang="en-US" sz="1800" b="1" dirty="0">
                <a:latin typeface="Times New Roman" panose="02020603050405020304" pitchFamily="18" charset="0"/>
                <a:cs typeface="Times New Roman" panose="02020603050405020304" pitchFamily="18" charset="0"/>
              </a:rPr>
              <a:t>Alternative Trade-offs (Faster R-CNN &amp; MobileNetV2)</a:t>
            </a:r>
          </a:p>
          <a:p>
            <a:pPr indent="406400" algn="just" eaLnBrk="1" hangingPunct="1">
              <a:spcBef>
                <a:spcPct val="0"/>
              </a:spcBef>
              <a:buNone/>
            </a:pPr>
            <a:r>
              <a:rPr lang="en-US" altLang="en-US" sz="1800" b="1" dirty="0">
                <a:latin typeface="Times New Roman" panose="02020603050405020304" pitchFamily="18" charset="0"/>
                <a:cs typeface="Times New Roman" panose="02020603050405020304" pitchFamily="18" charset="0"/>
              </a:rPr>
              <a:t> </a:t>
            </a:r>
            <a:r>
              <a:rPr lang="en-US" altLang="en-US" sz="1600" dirty="0">
                <a:latin typeface="Times New Roman" panose="02020603050405020304" pitchFamily="18" charset="0"/>
                <a:cs typeface="Times New Roman" panose="02020603050405020304" pitchFamily="18" charset="0"/>
              </a:rPr>
              <a:t>Faster R-CNN delivered strong accuracy but slower speeds (0.50 s/image) limiting edge deployment, while MobileNetV2-SSD was faster (0.30 s/image) but struggled with the lowest accuracy in cluttered scenes.</a:t>
            </a:r>
            <a:endParaRPr lang="fa-IR" altLang="en-US" sz="1600" dirty="0">
              <a:latin typeface="Times New Roman" panose="02020603050405020304" pitchFamily="18" charset="0"/>
              <a:cs typeface="Times New Roman" panose="02020603050405020304" pitchFamily="18" charset="0"/>
            </a:endParaRPr>
          </a:p>
          <a:p>
            <a:pPr indent="406400" algn="just" eaLnBrk="1" hangingPunct="1">
              <a:spcBef>
                <a:spcPct val="0"/>
              </a:spcBef>
              <a:buNone/>
            </a:pPr>
            <a:endParaRPr lang="fa-IR" altLang="en-US" sz="1600" dirty="0">
              <a:latin typeface="Times New Roman" panose="02020603050405020304" pitchFamily="18" charset="0"/>
              <a:cs typeface="Times New Roman" panose="02020603050405020304" pitchFamily="18" charset="0"/>
            </a:endParaRPr>
          </a:p>
          <a:p>
            <a:pPr indent="406400" algn="just" eaLnBrk="1" hangingPunct="1">
              <a:spcBef>
                <a:spcPct val="0"/>
              </a:spcBef>
              <a:buNone/>
            </a:pPr>
            <a:r>
              <a:rPr lang="en-US" altLang="en-US" sz="1800" dirty="0">
                <a:latin typeface="Times New Roman" panose="02020603050405020304" pitchFamily="18" charset="0"/>
                <a:cs typeface="Times New Roman" panose="02020603050405020304" pitchFamily="18" charset="0"/>
              </a:rPr>
              <a:t>The figure below illustrates a comparison of precision, recall, and F1-score across the four object detection models evaluated in this study.</a:t>
            </a:r>
            <a:endParaRPr lang="fa-IR"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fa-IR"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fa-IR"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fa-IR"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just" eaLnBrk="1" hangingPunct="1">
              <a:spcBef>
                <a:spcPct val="0"/>
              </a:spcBef>
              <a:buNone/>
            </a:pPr>
            <a:endParaRPr lang="en-US" altLang="en-US" sz="1600" dirty="0">
              <a:latin typeface="Times New Roman" panose="02020603050405020304" pitchFamily="18" charset="0"/>
              <a:cs typeface="Times New Roman" panose="02020603050405020304" pitchFamily="18" charset="0"/>
            </a:endParaRPr>
          </a:p>
          <a:p>
            <a:pPr indent="0" algn="ctr" eaLnBrk="1" hangingPunct="1">
              <a:spcBef>
                <a:spcPct val="0"/>
              </a:spcBef>
              <a:buNone/>
            </a:pPr>
            <a:r>
              <a:rPr lang="en-US" altLang="en-US" sz="1400" b="1" dirty="0">
                <a:latin typeface="Times New Roman" panose="02020603050405020304" pitchFamily="18" charset="0"/>
                <a:cs typeface="Times New Roman" panose="02020603050405020304" pitchFamily="18" charset="0"/>
              </a:rPr>
              <a:t>Fig. 2. Comparison of Precision, Recall, and F1-score across four models.</a:t>
            </a:r>
          </a:p>
        </p:txBody>
      </p:sp>
      <p:sp>
        <p:nvSpPr>
          <p:cNvPr id="12" name="TextBox 20">
            <a:extLst>
              <a:ext uri="{FF2B5EF4-FFF2-40B4-BE49-F238E27FC236}">
                <a16:creationId xmlns:a16="http://schemas.microsoft.com/office/drawing/2014/main" id="{2824F58F-0116-4A49-C463-75D9E549C95F}"/>
              </a:ext>
            </a:extLst>
          </p:cNvPr>
          <p:cNvSpPr txBox="1">
            <a:spLocks noChangeArrowheads="1"/>
          </p:cNvSpPr>
          <p:nvPr/>
        </p:nvSpPr>
        <p:spPr bwMode="auto">
          <a:xfrm>
            <a:off x="588539" y="20678253"/>
            <a:ext cx="626143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lnSpc>
                <a:spcPct val="150000"/>
              </a:lnSpc>
              <a:spcBef>
                <a:spcPct val="0"/>
              </a:spcBef>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Standardized Model Comparison</a:t>
            </a:r>
            <a:endParaRPr lang="fa-IR" sz="2400" b="1" dirty="0">
              <a:latin typeface="Times New Roman" panose="02020603050405020304" pitchFamily="18" charset="0"/>
              <a:cs typeface="Times New Roman" panose="02020603050405020304" pitchFamily="18" charset="0"/>
            </a:endParaRPr>
          </a:p>
          <a:p>
            <a:pPr indent="520049" algn="just" eaLnBrk="1" hangingPunct="1">
              <a:spcBef>
                <a:spcPct val="0"/>
              </a:spcBef>
              <a:buNone/>
            </a:pPr>
            <a:r>
              <a:rPr lang="en-US" sz="2400" dirty="0">
                <a:latin typeface="Times New Roman" panose="02020603050405020304" pitchFamily="18" charset="0"/>
                <a:cs typeface="Times New Roman" panose="02020603050405020304" pitchFamily="18" charset="0"/>
              </a:rPr>
              <a:t>To provide a head-to-head comparison of YOLOv8 [5, 6], YOLOv11 [2], Faster R-CNN, and MobileNetV2-SSD on the GlobalWheat2020 dataset.</a:t>
            </a:r>
          </a:p>
          <a:p>
            <a:pPr indent="520049" algn="just" eaLnBrk="1" hangingPunct="1">
              <a:spcBef>
                <a:spcPct val="0"/>
              </a:spcBef>
              <a:buNone/>
            </a:pPr>
            <a:endParaRPr lang="en-US" sz="1000" dirty="0">
              <a:latin typeface="Times New Roman" panose="02020603050405020304" pitchFamily="18" charset="0"/>
              <a:cs typeface="Times New Roman" panose="02020603050405020304" pitchFamily="18" charset="0"/>
            </a:endParaRPr>
          </a:p>
          <a:p>
            <a:pPr algn="just" eaLnBrk="1" hangingPunct="1">
              <a:lnSpc>
                <a:spcPct val="150000"/>
              </a:lnSpc>
              <a:spcBef>
                <a:spcPct val="0"/>
              </a:spcBef>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Performance Trade-offs Analysis</a:t>
            </a:r>
          </a:p>
          <a:p>
            <a:pPr indent="0" algn="just" eaLnBrk="1" hangingPunct="1">
              <a:spcBef>
                <a:spcPct val="0"/>
              </a:spcBef>
              <a:buNone/>
            </a:pPr>
            <a:r>
              <a:rPr lang="en-US" sz="2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analyze the trade-offs between accuracy, inference speed, and computational load for real -time deployment on UAVs and edge devices [4].</a:t>
            </a:r>
          </a:p>
          <a:p>
            <a:pPr indent="0" algn="just" eaLnBrk="1" hangingPunct="1">
              <a:spcBef>
                <a:spcPct val="0"/>
              </a:spcBef>
              <a:buNone/>
            </a:pPr>
            <a:endParaRPr lang="en-US" sz="1000" dirty="0">
              <a:latin typeface="Times New Roman" panose="02020603050405020304" pitchFamily="18" charset="0"/>
              <a:cs typeface="Times New Roman" panose="02020603050405020304" pitchFamily="18" charset="0"/>
            </a:endParaRPr>
          </a:p>
          <a:p>
            <a:pPr algn="just" eaLnBrk="1" hangingPunct="1">
              <a:lnSpc>
                <a:spcPct val="150000"/>
              </a:lnSpc>
              <a:spcBef>
                <a:spcPct val="0"/>
              </a:spcBef>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Optimal Architecture &amp; Benchmarking</a:t>
            </a:r>
          </a:p>
          <a:p>
            <a:pPr indent="0" algn="just" eaLnBrk="1" hangingPunct="1">
              <a:spcBef>
                <a:spcPct val="0"/>
              </a:spcBef>
              <a:buNone/>
            </a:pPr>
            <a:r>
              <a:rPr lang="en-US" sz="2400" dirty="0">
                <a:latin typeface="Times New Roman" panose="02020603050405020304" pitchFamily="18" charset="0"/>
                <a:cs typeface="Times New Roman" panose="02020603050405020304" pitchFamily="18" charset="0"/>
              </a:rPr>
              <a:t>       To identify the best network architecture for wheat head monitoring and establish a performance benchmark for precision agriculture [1, 3, 7].</a:t>
            </a:r>
          </a:p>
        </p:txBody>
      </p:sp>
      <p:pic>
        <p:nvPicPr>
          <p:cNvPr id="19" name="Picture 18">
            <a:extLst>
              <a:ext uri="{FF2B5EF4-FFF2-40B4-BE49-F238E27FC236}">
                <a16:creationId xmlns:a16="http://schemas.microsoft.com/office/drawing/2014/main" id="{16A68CEB-07B4-F0C9-DD27-9B884EF08E47}"/>
              </a:ext>
            </a:extLst>
          </p:cNvPr>
          <p:cNvPicPr>
            <a:picLocks noChangeAspect="1"/>
          </p:cNvPicPr>
          <p:nvPr/>
        </p:nvPicPr>
        <p:blipFill>
          <a:blip r:embed="rId3"/>
          <a:stretch>
            <a:fillRect/>
          </a:stretch>
        </p:blipFill>
        <p:spPr>
          <a:xfrm>
            <a:off x="7782233" y="15277653"/>
            <a:ext cx="5991940" cy="3216593"/>
          </a:xfrm>
          <a:prstGeom prst="rect">
            <a:avLst/>
          </a:prstGeom>
        </p:spPr>
      </p:pic>
      <p:graphicFrame>
        <p:nvGraphicFramePr>
          <p:cNvPr id="13" name="Table 13">
            <a:extLst>
              <a:ext uri="{FF2B5EF4-FFF2-40B4-BE49-F238E27FC236}">
                <a16:creationId xmlns:a16="http://schemas.microsoft.com/office/drawing/2014/main" id="{4D5E2945-E5F0-8091-DD93-590ADFC8412A}"/>
              </a:ext>
            </a:extLst>
          </p:cNvPr>
          <p:cNvGraphicFramePr>
            <a:graphicFrameLocks noGrp="1"/>
          </p:cNvGraphicFramePr>
          <p:nvPr>
            <p:extLst>
              <p:ext uri="{D42A27DB-BD31-4B8C-83A1-F6EECF244321}">
                <p14:modId xmlns:p14="http://schemas.microsoft.com/office/powerpoint/2010/main" val="1428181171"/>
              </p:ext>
            </p:extLst>
          </p:nvPr>
        </p:nvGraphicFramePr>
        <p:xfrm>
          <a:off x="14706437" y="16577405"/>
          <a:ext cx="5839280" cy="1916841"/>
        </p:xfrm>
        <a:graphic>
          <a:graphicData uri="http://schemas.openxmlformats.org/drawingml/2006/table">
            <a:tbl>
              <a:tblPr firstRow="1" bandRow="1">
                <a:tableStyleId>{2D5ABB26-0587-4C30-8999-92F81FD0307C}</a:tableStyleId>
              </a:tblPr>
              <a:tblGrid>
                <a:gridCol w="1608349">
                  <a:extLst>
                    <a:ext uri="{9D8B030D-6E8A-4147-A177-3AD203B41FA5}">
                      <a16:colId xmlns:a16="http://schemas.microsoft.com/office/drawing/2014/main" val="2844862650"/>
                    </a:ext>
                  </a:extLst>
                </a:gridCol>
                <a:gridCol w="936104">
                  <a:extLst>
                    <a:ext uri="{9D8B030D-6E8A-4147-A177-3AD203B41FA5}">
                      <a16:colId xmlns:a16="http://schemas.microsoft.com/office/drawing/2014/main" val="3593079024"/>
                    </a:ext>
                  </a:extLst>
                </a:gridCol>
                <a:gridCol w="959115">
                  <a:extLst>
                    <a:ext uri="{9D8B030D-6E8A-4147-A177-3AD203B41FA5}">
                      <a16:colId xmlns:a16="http://schemas.microsoft.com/office/drawing/2014/main" val="3781678951"/>
                    </a:ext>
                  </a:extLst>
                </a:gridCol>
                <a:gridCol w="1345141">
                  <a:extLst>
                    <a:ext uri="{9D8B030D-6E8A-4147-A177-3AD203B41FA5}">
                      <a16:colId xmlns:a16="http://schemas.microsoft.com/office/drawing/2014/main" val="2444826412"/>
                    </a:ext>
                  </a:extLst>
                </a:gridCol>
                <a:gridCol w="990571">
                  <a:extLst>
                    <a:ext uri="{9D8B030D-6E8A-4147-A177-3AD203B41FA5}">
                      <a16:colId xmlns:a16="http://schemas.microsoft.com/office/drawing/2014/main" val="594795984"/>
                    </a:ext>
                  </a:extLst>
                </a:gridCol>
              </a:tblGrid>
              <a:tr h="453801">
                <a:tc>
                  <a:txBody>
                    <a:bodyPr/>
                    <a:lstStyle/>
                    <a:p>
                      <a:pPr algn="ctr"/>
                      <a:r>
                        <a:rPr lang="en-US" sz="1800" b="1" dirty="0">
                          <a:latin typeface="Times New Roman" panose="02020603050405020304" pitchFamily="18" charset="0"/>
                          <a:cs typeface="Times New Roman" panose="02020603050405020304" pitchFamily="18" charset="0"/>
                        </a:rPr>
                        <a:t>MODEL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latin typeface="Times New Roman" panose="02020603050405020304" pitchFamily="18" charset="0"/>
                          <a:cs typeface="Times New Roman" panose="02020603050405020304" pitchFamily="18" charset="0"/>
                        </a:rPr>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latin typeface="Times New Roman" panose="02020603050405020304" pitchFamily="18" charset="0"/>
                          <a:cs typeface="Times New Roman" panose="02020603050405020304" pitchFamily="18" charset="0"/>
                        </a:rPr>
                        <a:t>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latin typeface="Times New Roman" panose="02020603050405020304" pitchFamily="18" charset="0"/>
                          <a:cs typeface="Times New Roman" panose="02020603050405020304" pitchFamily="18" charset="0"/>
                        </a:rPr>
                        <a:t>mAP@0.5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latin typeface="Times New Roman" panose="02020603050405020304" pitchFamily="18" charset="0"/>
                          <a:cs typeface="Times New Roman" panose="02020603050405020304" pitchFamily="18" charset="0"/>
                        </a:rPr>
                        <a:t>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6417292"/>
                  </a:ext>
                </a:extLst>
              </a:tr>
              <a:tr h="360040">
                <a:tc>
                  <a:txBody>
                    <a:bodyPr/>
                    <a:lstStyle/>
                    <a:p>
                      <a:pPr algn="ctr"/>
                      <a:r>
                        <a:rPr lang="en-US" sz="1800" b="1" dirty="0">
                          <a:latin typeface="Times New Roman" panose="02020603050405020304" pitchFamily="18" charset="0"/>
                          <a:cs typeface="Times New Roman" panose="02020603050405020304" pitchFamily="18" charset="0"/>
                        </a:rPr>
                        <a:t>YOLOv11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9368185"/>
                  </a:ext>
                </a:extLst>
              </a:tr>
              <a:tr h="360040">
                <a:tc>
                  <a:txBody>
                    <a:bodyPr/>
                    <a:lstStyle/>
                    <a:p>
                      <a:pPr algn="ctr"/>
                      <a:r>
                        <a:rPr lang="en-US" sz="1800" b="1" dirty="0">
                          <a:latin typeface="Times New Roman" panose="02020603050405020304" pitchFamily="18" charset="0"/>
                          <a:cs typeface="Times New Roman" panose="02020603050405020304" pitchFamily="18" charset="0"/>
                        </a:rPr>
                        <a:t>YOLOv8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1144604"/>
                  </a:ext>
                </a:extLst>
              </a:tr>
              <a:tr h="360040">
                <a:tc>
                  <a:txBody>
                    <a:bodyPr/>
                    <a:lstStyle/>
                    <a:p>
                      <a:pPr algn="ctr"/>
                      <a:r>
                        <a:rPr lang="en-US" sz="1800" b="1" dirty="0">
                          <a:latin typeface="Times New Roman" panose="02020603050405020304" pitchFamily="18" charset="0"/>
                          <a:cs typeface="Times New Roman" panose="02020603050405020304" pitchFamily="18" charset="0"/>
                        </a:rPr>
                        <a:t>Faster R-CNN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7377845"/>
                  </a:ext>
                </a:extLst>
              </a:tr>
              <a:tr h="325027">
                <a:tc>
                  <a:txBody>
                    <a:bodyPr/>
                    <a:lstStyle/>
                    <a:p>
                      <a:pPr algn="ctr"/>
                      <a:r>
                        <a:rPr lang="en-US" sz="1800" b="1" dirty="0">
                          <a:latin typeface="Times New Roman" panose="02020603050405020304" pitchFamily="18" charset="0"/>
                          <a:cs typeface="Times New Roman" panose="02020603050405020304" pitchFamily="18" charset="0"/>
                        </a:rPr>
                        <a:t>MobileNetV2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a:latin typeface="Times New Roman" panose="02020603050405020304" pitchFamily="18" charset="0"/>
                          <a:cs typeface="Times New Roman" panose="02020603050405020304" pitchFamily="18" charset="0"/>
                        </a:rPr>
                        <a:t>0.30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3387811"/>
                  </a:ext>
                </a:extLst>
              </a:tr>
            </a:tbl>
          </a:graphicData>
        </a:graphic>
      </p:graphicFrame>
      <p:pic>
        <p:nvPicPr>
          <p:cNvPr id="14" name="Picture 13">
            <a:extLst>
              <a:ext uri="{FF2B5EF4-FFF2-40B4-BE49-F238E27FC236}">
                <a16:creationId xmlns:a16="http://schemas.microsoft.com/office/drawing/2014/main" id="{658B08B6-EC63-C53D-341B-97C7493782C3}"/>
              </a:ext>
            </a:extLst>
          </p:cNvPr>
          <p:cNvPicPr>
            <a:picLocks noChangeAspect="1"/>
          </p:cNvPicPr>
          <p:nvPr/>
        </p:nvPicPr>
        <p:blipFill>
          <a:blip r:embed="rId4"/>
          <a:stretch>
            <a:fillRect/>
          </a:stretch>
        </p:blipFill>
        <p:spPr>
          <a:xfrm>
            <a:off x="7782233" y="25399780"/>
            <a:ext cx="6363238" cy="4358509"/>
          </a:xfrm>
          <a:prstGeom prst="rect">
            <a:avLst/>
          </a:prstGeom>
        </p:spPr>
      </p:pic>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1545</TotalTime>
  <Words>1168</Words>
  <Application>Microsoft Office PowerPoint</Application>
  <PresentationFormat>Custom</PresentationFormat>
  <Paragraphs>113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Shahin R</cp:lastModifiedBy>
  <cp:revision>150</cp:revision>
  <dcterms:created xsi:type="dcterms:W3CDTF">2010-02-19T19:33:34Z</dcterms:created>
  <dcterms:modified xsi:type="dcterms:W3CDTF">2026-05-24T20:39:40Z</dcterms:modified>
</cp:coreProperties>
</file>