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21396325" cy="30267275"/>
  <p:notesSz cx="6858000" cy="9144000"/>
  <p:defaultTextStyle>
    <a:defPPr>
      <a:defRPr lang="en-US"/>
    </a:defPPr>
    <a:lvl1pPr algn="l" defTabSz="2950789"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1pPr>
    <a:lvl2pPr marL="1475394" indent="-1006910" algn="l" defTabSz="2950789"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2pPr>
    <a:lvl3pPr marL="2950789" indent="-2013825" algn="l" defTabSz="2950789"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3pPr>
    <a:lvl4pPr marL="4426183" indent="-3020737" algn="l" defTabSz="2950789"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4pPr>
    <a:lvl5pPr marL="5901577" indent="-4027647" algn="l" defTabSz="2950789"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5pPr>
    <a:lvl6pPr marL="2342412" algn="l" defTabSz="936964" rtl="0" eaLnBrk="1" latinLnBrk="0" hangingPunct="1">
      <a:defRPr sz="5841" kern="1200">
        <a:solidFill>
          <a:schemeClr val="tx1"/>
        </a:solidFill>
        <a:latin typeface="Arial" panose="020B0604020202020204" pitchFamily="34" charset="0"/>
        <a:ea typeface="+mn-ea"/>
        <a:cs typeface="Arial" panose="020B0604020202020204" pitchFamily="34" charset="0"/>
      </a:defRPr>
    </a:lvl6pPr>
    <a:lvl7pPr marL="2810896" algn="l" defTabSz="936964" rtl="0" eaLnBrk="1" latinLnBrk="0" hangingPunct="1">
      <a:defRPr sz="5841" kern="1200">
        <a:solidFill>
          <a:schemeClr val="tx1"/>
        </a:solidFill>
        <a:latin typeface="Arial" panose="020B0604020202020204" pitchFamily="34" charset="0"/>
        <a:ea typeface="+mn-ea"/>
        <a:cs typeface="Arial" panose="020B0604020202020204" pitchFamily="34" charset="0"/>
      </a:defRPr>
    </a:lvl7pPr>
    <a:lvl8pPr marL="3279376" algn="l" defTabSz="936964" rtl="0" eaLnBrk="1" latinLnBrk="0" hangingPunct="1">
      <a:defRPr sz="5841" kern="1200">
        <a:solidFill>
          <a:schemeClr val="tx1"/>
        </a:solidFill>
        <a:latin typeface="Arial" panose="020B0604020202020204" pitchFamily="34" charset="0"/>
        <a:ea typeface="+mn-ea"/>
        <a:cs typeface="Arial" panose="020B0604020202020204" pitchFamily="34" charset="0"/>
      </a:defRPr>
    </a:lvl8pPr>
    <a:lvl9pPr marL="3747858" algn="l" defTabSz="936964" rtl="0" eaLnBrk="1" latinLnBrk="0" hangingPunct="1">
      <a:defRPr sz="584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9533" userDrawn="1">
          <p15:clr>
            <a:srgbClr val="A4A3A4"/>
          </p15:clr>
        </p15:guide>
        <p15:guide id="2" pos="67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1DCFF"/>
    <a:srgbClr val="136EE5"/>
    <a:srgbClr val="040E46"/>
    <a:srgbClr val="1158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29" autoAdjust="0"/>
    <p:restoredTop sz="94660"/>
  </p:normalViewPr>
  <p:slideViewPr>
    <p:cSldViewPr>
      <p:cViewPr>
        <p:scale>
          <a:sx n="46" d="100"/>
          <a:sy n="46" d="100"/>
        </p:scale>
        <p:origin x="306" y="-5802"/>
      </p:cViewPr>
      <p:guideLst>
        <p:guide orient="horz" pos="9533"/>
        <p:guide pos="673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4725" y="9402481"/>
            <a:ext cx="18186876" cy="6487847"/>
          </a:xfrm>
        </p:spPr>
        <p:txBody>
          <a:bodyPr/>
          <a:lstStyle/>
          <a:p>
            <a:r>
              <a:rPr lang="en-US"/>
              <a:t>Click to edit Master title style</a:t>
            </a:r>
          </a:p>
        </p:txBody>
      </p:sp>
      <p:sp>
        <p:nvSpPr>
          <p:cNvPr id="3" name="Subtitle 2"/>
          <p:cNvSpPr>
            <a:spLocks noGrp="1"/>
          </p:cNvSpPr>
          <p:nvPr>
            <p:ph type="subTitle" idx="1"/>
          </p:nvPr>
        </p:nvSpPr>
        <p:spPr>
          <a:xfrm>
            <a:off x="3209449" y="17151456"/>
            <a:ext cx="14977428" cy="7734970"/>
          </a:xfrm>
        </p:spPr>
        <p:txBody>
          <a:bodyPr/>
          <a:lstStyle>
            <a:lvl1pPr marL="0" indent="0" algn="ctr">
              <a:buNone/>
              <a:defRPr>
                <a:solidFill>
                  <a:schemeClr val="tx1">
                    <a:tint val="75000"/>
                  </a:schemeClr>
                </a:solidFill>
              </a:defRPr>
            </a:lvl1pPr>
            <a:lvl2pPr marL="639970" indent="0" algn="ctr">
              <a:buNone/>
              <a:defRPr>
                <a:solidFill>
                  <a:schemeClr val="tx1">
                    <a:tint val="75000"/>
                  </a:schemeClr>
                </a:solidFill>
              </a:defRPr>
            </a:lvl2pPr>
            <a:lvl3pPr marL="1279940" indent="0" algn="ctr">
              <a:buNone/>
              <a:defRPr>
                <a:solidFill>
                  <a:schemeClr val="tx1">
                    <a:tint val="75000"/>
                  </a:schemeClr>
                </a:solidFill>
              </a:defRPr>
            </a:lvl3pPr>
            <a:lvl4pPr marL="1919910" indent="0" algn="ctr">
              <a:buNone/>
              <a:defRPr>
                <a:solidFill>
                  <a:schemeClr val="tx1">
                    <a:tint val="75000"/>
                  </a:schemeClr>
                </a:solidFill>
              </a:defRPr>
            </a:lvl4pPr>
            <a:lvl5pPr marL="2559880" indent="0" algn="ctr">
              <a:buNone/>
              <a:defRPr>
                <a:solidFill>
                  <a:schemeClr val="tx1">
                    <a:tint val="75000"/>
                  </a:schemeClr>
                </a:solidFill>
              </a:defRPr>
            </a:lvl5pPr>
            <a:lvl6pPr marL="3199849" indent="0" algn="ctr">
              <a:buNone/>
              <a:defRPr>
                <a:solidFill>
                  <a:schemeClr val="tx1">
                    <a:tint val="75000"/>
                  </a:schemeClr>
                </a:solidFill>
              </a:defRPr>
            </a:lvl6pPr>
            <a:lvl7pPr marL="3839819" indent="0" algn="ctr">
              <a:buNone/>
              <a:defRPr>
                <a:solidFill>
                  <a:schemeClr val="tx1">
                    <a:tint val="75000"/>
                  </a:schemeClr>
                </a:solidFill>
              </a:defRPr>
            </a:lvl7pPr>
            <a:lvl8pPr marL="4479789" indent="0" algn="ctr">
              <a:buNone/>
              <a:defRPr>
                <a:solidFill>
                  <a:schemeClr val="tx1">
                    <a:tint val="75000"/>
                  </a:schemeClr>
                </a:solidFill>
              </a:defRPr>
            </a:lvl8pPr>
            <a:lvl9pPr marL="511975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2ADBC58-82B7-4CAC-883B-FC1263E86A37}" type="datetimeFigureOut">
              <a:rPr lang="en-US"/>
              <a:pPr>
                <a:defRPr/>
              </a:pPr>
              <a:t>5/20/2026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963A1E-C68F-4E7F-AD66-1A881F29811D}" type="slidenum">
              <a:rPr lang="en-US"/>
              <a:pPr>
                <a:defRPr/>
              </a:pPr>
              <a:t>‹#›</a:t>
            </a:fld>
            <a:endParaRPr lang="en-US"/>
          </a:p>
        </p:txBody>
      </p:sp>
    </p:spTree>
    <p:extLst>
      <p:ext uri="{BB962C8B-B14F-4D97-AF65-F5344CB8AC3E}">
        <p14:creationId xmlns:p14="http://schemas.microsoft.com/office/powerpoint/2010/main" val="2453950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5E29C28-0A08-404E-99D8-4EE04D01AC16}" type="datetimeFigureOut">
              <a:rPr lang="en-US"/>
              <a:pPr>
                <a:defRPr/>
              </a:pPr>
              <a:t>5/20/2026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02ECF2-126E-4FA6-8DA3-11AAA21E27F2}" type="slidenum">
              <a:rPr lang="en-US"/>
              <a:pPr>
                <a:defRPr/>
              </a:pPr>
              <a:t>‹#›</a:t>
            </a:fld>
            <a:endParaRPr lang="en-US"/>
          </a:p>
        </p:txBody>
      </p:sp>
    </p:spTree>
    <p:extLst>
      <p:ext uri="{BB962C8B-B14F-4D97-AF65-F5344CB8AC3E}">
        <p14:creationId xmlns:p14="http://schemas.microsoft.com/office/powerpoint/2010/main" val="221266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8642" y="5093596"/>
            <a:ext cx="11374226" cy="1084647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25957" y="5093596"/>
            <a:ext cx="33766076" cy="1084647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24C20DC-675C-4A8B-A07A-2B43FADF85B5}" type="datetimeFigureOut">
              <a:rPr lang="en-US"/>
              <a:pPr>
                <a:defRPr/>
              </a:pPr>
              <a:t>5/20/2026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CC09FA-0556-45ED-A033-EE1D17C041D9}" type="slidenum">
              <a:rPr lang="en-US"/>
              <a:pPr>
                <a:defRPr/>
              </a:pPr>
              <a:t>‹#›</a:t>
            </a:fld>
            <a:endParaRPr lang="en-US"/>
          </a:p>
        </p:txBody>
      </p:sp>
    </p:spTree>
    <p:extLst>
      <p:ext uri="{BB962C8B-B14F-4D97-AF65-F5344CB8AC3E}">
        <p14:creationId xmlns:p14="http://schemas.microsoft.com/office/powerpoint/2010/main" val="89609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303682B-DDDD-4BCE-A7E1-7BB24C8050C9}" type="datetimeFigureOut">
              <a:rPr lang="en-US"/>
              <a:pPr>
                <a:defRPr/>
              </a:pPr>
              <a:t>5/20/2026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04921F-6DAD-4D45-99B6-16637D054DF4}" type="slidenum">
              <a:rPr lang="en-US"/>
              <a:pPr>
                <a:defRPr/>
              </a:pPr>
              <a:t>‹#›</a:t>
            </a:fld>
            <a:endParaRPr lang="en-US"/>
          </a:p>
        </p:txBody>
      </p:sp>
    </p:spTree>
    <p:extLst>
      <p:ext uri="{BB962C8B-B14F-4D97-AF65-F5344CB8AC3E}">
        <p14:creationId xmlns:p14="http://schemas.microsoft.com/office/powerpoint/2010/main" val="244920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90163" y="19449528"/>
            <a:ext cx="18186876" cy="6011417"/>
          </a:xfrm>
        </p:spPr>
        <p:txBody>
          <a:bodyPr anchor="t"/>
          <a:lstStyle>
            <a:lvl1pPr algn="l">
              <a:defRPr sz="5598" b="1" cap="all"/>
            </a:lvl1pPr>
          </a:lstStyle>
          <a:p>
            <a:r>
              <a:rPr lang="en-US"/>
              <a:t>Click to edit Master title style</a:t>
            </a:r>
          </a:p>
        </p:txBody>
      </p:sp>
      <p:sp>
        <p:nvSpPr>
          <p:cNvPr id="3" name="Text Placeholder 2"/>
          <p:cNvSpPr>
            <a:spLocks noGrp="1"/>
          </p:cNvSpPr>
          <p:nvPr>
            <p:ph type="body" idx="1"/>
          </p:nvPr>
        </p:nvSpPr>
        <p:spPr>
          <a:xfrm>
            <a:off x="1690163" y="12828570"/>
            <a:ext cx="18186876" cy="6620964"/>
          </a:xfrm>
        </p:spPr>
        <p:txBody>
          <a:bodyPr anchor="b"/>
          <a:lstStyle>
            <a:lvl1pPr marL="0" indent="0">
              <a:buNone/>
              <a:defRPr sz="2800">
                <a:solidFill>
                  <a:schemeClr val="tx1">
                    <a:tint val="75000"/>
                  </a:schemeClr>
                </a:solidFill>
              </a:defRPr>
            </a:lvl1pPr>
            <a:lvl2pPr marL="639970" indent="0">
              <a:buNone/>
              <a:defRPr sz="2533">
                <a:solidFill>
                  <a:schemeClr val="tx1">
                    <a:tint val="75000"/>
                  </a:schemeClr>
                </a:solidFill>
              </a:defRPr>
            </a:lvl2pPr>
            <a:lvl3pPr marL="1279940" indent="0">
              <a:buNone/>
              <a:defRPr sz="2222">
                <a:solidFill>
                  <a:schemeClr val="tx1">
                    <a:tint val="75000"/>
                  </a:schemeClr>
                </a:solidFill>
              </a:defRPr>
            </a:lvl3pPr>
            <a:lvl4pPr marL="1919910" indent="0">
              <a:buNone/>
              <a:defRPr sz="1955">
                <a:solidFill>
                  <a:schemeClr val="tx1">
                    <a:tint val="75000"/>
                  </a:schemeClr>
                </a:solidFill>
              </a:defRPr>
            </a:lvl4pPr>
            <a:lvl5pPr marL="2559880" indent="0">
              <a:buNone/>
              <a:defRPr sz="1955">
                <a:solidFill>
                  <a:schemeClr val="tx1">
                    <a:tint val="75000"/>
                  </a:schemeClr>
                </a:solidFill>
              </a:defRPr>
            </a:lvl5pPr>
            <a:lvl6pPr marL="3199849" indent="0">
              <a:buNone/>
              <a:defRPr sz="1955">
                <a:solidFill>
                  <a:schemeClr val="tx1">
                    <a:tint val="75000"/>
                  </a:schemeClr>
                </a:solidFill>
              </a:defRPr>
            </a:lvl6pPr>
            <a:lvl7pPr marL="3839819" indent="0">
              <a:buNone/>
              <a:defRPr sz="1955">
                <a:solidFill>
                  <a:schemeClr val="tx1">
                    <a:tint val="75000"/>
                  </a:schemeClr>
                </a:solidFill>
              </a:defRPr>
            </a:lvl7pPr>
            <a:lvl8pPr marL="4479789" indent="0">
              <a:buNone/>
              <a:defRPr sz="1955">
                <a:solidFill>
                  <a:schemeClr val="tx1">
                    <a:tint val="75000"/>
                  </a:schemeClr>
                </a:solidFill>
              </a:defRPr>
            </a:lvl8pPr>
            <a:lvl9pPr marL="5119759" indent="0">
              <a:buNone/>
              <a:defRPr sz="195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2250AA-3A2F-42FD-BAFF-BA7595F1FD97}" type="datetimeFigureOut">
              <a:rPr lang="en-US"/>
              <a:pPr>
                <a:defRPr/>
              </a:pPr>
              <a:t>5/20/2026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5F0BDE-B70A-43F8-B953-EB17B2D46D56}" type="slidenum">
              <a:rPr lang="en-US"/>
              <a:pPr>
                <a:defRPr/>
              </a:pPr>
              <a:t>‹#›</a:t>
            </a:fld>
            <a:endParaRPr lang="en-US"/>
          </a:p>
        </p:txBody>
      </p:sp>
    </p:spTree>
    <p:extLst>
      <p:ext uri="{BB962C8B-B14F-4D97-AF65-F5344CB8AC3E}">
        <p14:creationId xmlns:p14="http://schemas.microsoft.com/office/powerpoint/2010/main" val="1798580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25955" y="29664742"/>
            <a:ext cx="22570150" cy="83893599"/>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452713" y="29664742"/>
            <a:ext cx="22570150" cy="83893599"/>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ABD27F2-DBD8-41D0-8972-EACE17AC65CE}" type="datetimeFigureOut">
              <a:rPr lang="en-US"/>
              <a:pPr>
                <a:defRPr/>
              </a:pPr>
              <a:t>5/20/2026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BF5196-87B0-4A3A-B4BC-C0AFD1B59717}" type="slidenum">
              <a:rPr lang="en-US"/>
              <a:pPr>
                <a:defRPr/>
              </a:pPr>
              <a:t>‹#›</a:t>
            </a:fld>
            <a:endParaRPr lang="en-US"/>
          </a:p>
        </p:txBody>
      </p:sp>
    </p:spTree>
    <p:extLst>
      <p:ext uri="{BB962C8B-B14F-4D97-AF65-F5344CB8AC3E}">
        <p14:creationId xmlns:p14="http://schemas.microsoft.com/office/powerpoint/2010/main" val="13053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69816" y="1212095"/>
            <a:ext cx="19256693" cy="504454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822" y="6775109"/>
            <a:ext cx="9453758" cy="2823541"/>
          </a:xfrm>
        </p:spPr>
        <p:txBody>
          <a:bodyPr anchor="b"/>
          <a:lstStyle>
            <a:lvl1pPr marL="0" indent="0">
              <a:buNone/>
              <a:defRPr sz="3377" b="1"/>
            </a:lvl1pPr>
            <a:lvl2pPr marL="639970" indent="0">
              <a:buNone/>
              <a:defRPr sz="2800" b="1"/>
            </a:lvl2pPr>
            <a:lvl3pPr marL="1279940" indent="0">
              <a:buNone/>
              <a:defRPr sz="2533" b="1"/>
            </a:lvl3pPr>
            <a:lvl4pPr marL="1919910" indent="0">
              <a:buNone/>
              <a:defRPr sz="2222" b="1"/>
            </a:lvl4pPr>
            <a:lvl5pPr marL="2559880" indent="0">
              <a:buNone/>
              <a:defRPr sz="2222" b="1"/>
            </a:lvl5pPr>
            <a:lvl6pPr marL="3199849" indent="0">
              <a:buNone/>
              <a:defRPr sz="2222" b="1"/>
            </a:lvl6pPr>
            <a:lvl7pPr marL="3839819" indent="0">
              <a:buNone/>
              <a:defRPr sz="2222" b="1"/>
            </a:lvl7pPr>
            <a:lvl8pPr marL="4479789" indent="0">
              <a:buNone/>
              <a:defRPr sz="2222" b="1"/>
            </a:lvl8pPr>
            <a:lvl9pPr marL="5119759" indent="0">
              <a:buNone/>
              <a:defRPr sz="2222" b="1"/>
            </a:lvl9pPr>
          </a:lstStyle>
          <a:p>
            <a:pPr lvl="0"/>
            <a:r>
              <a:rPr lang="en-US"/>
              <a:t>Click to edit Master text styles</a:t>
            </a:r>
          </a:p>
        </p:txBody>
      </p:sp>
      <p:sp>
        <p:nvSpPr>
          <p:cNvPr id="4" name="Content Placeholder 3"/>
          <p:cNvSpPr>
            <a:spLocks noGrp="1"/>
          </p:cNvSpPr>
          <p:nvPr>
            <p:ph sz="half" idx="2"/>
          </p:nvPr>
        </p:nvSpPr>
        <p:spPr>
          <a:xfrm>
            <a:off x="1069822" y="9598650"/>
            <a:ext cx="9453758" cy="17438718"/>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9038" y="6775109"/>
            <a:ext cx="9457473" cy="2823541"/>
          </a:xfrm>
        </p:spPr>
        <p:txBody>
          <a:bodyPr anchor="b"/>
          <a:lstStyle>
            <a:lvl1pPr marL="0" indent="0">
              <a:buNone/>
              <a:defRPr sz="3377" b="1"/>
            </a:lvl1pPr>
            <a:lvl2pPr marL="639970" indent="0">
              <a:buNone/>
              <a:defRPr sz="2800" b="1"/>
            </a:lvl2pPr>
            <a:lvl3pPr marL="1279940" indent="0">
              <a:buNone/>
              <a:defRPr sz="2533" b="1"/>
            </a:lvl3pPr>
            <a:lvl4pPr marL="1919910" indent="0">
              <a:buNone/>
              <a:defRPr sz="2222" b="1"/>
            </a:lvl4pPr>
            <a:lvl5pPr marL="2559880" indent="0">
              <a:buNone/>
              <a:defRPr sz="2222" b="1"/>
            </a:lvl5pPr>
            <a:lvl6pPr marL="3199849" indent="0">
              <a:buNone/>
              <a:defRPr sz="2222" b="1"/>
            </a:lvl6pPr>
            <a:lvl7pPr marL="3839819" indent="0">
              <a:buNone/>
              <a:defRPr sz="2222" b="1"/>
            </a:lvl7pPr>
            <a:lvl8pPr marL="4479789" indent="0">
              <a:buNone/>
              <a:defRPr sz="2222" b="1"/>
            </a:lvl8pPr>
            <a:lvl9pPr marL="5119759" indent="0">
              <a:buNone/>
              <a:defRPr sz="2222" b="1"/>
            </a:lvl9pPr>
          </a:lstStyle>
          <a:p>
            <a:pPr lvl="0"/>
            <a:r>
              <a:rPr lang="en-US"/>
              <a:t>Click to edit Master text styles</a:t>
            </a:r>
          </a:p>
        </p:txBody>
      </p:sp>
      <p:sp>
        <p:nvSpPr>
          <p:cNvPr id="6" name="Content Placeholder 5"/>
          <p:cNvSpPr>
            <a:spLocks noGrp="1"/>
          </p:cNvSpPr>
          <p:nvPr>
            <p:ph sz="quarter" idx="4"/>
          </p:nvPr>
        </p:nvSpPr>
        <p:spPr>
          <a:xfrm>
            <a:off x="10869038" y="9598650"/>
            <a:ext cx="9457473" cy="17438718"/>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8649A8C-3C60-488A-A408-38B6AD7E0C65}" type="datetimeFigureOut">
              <a:rPr lang="en-US"/>
              <a:pPr>
                <a:defRPr/>
              </a:pPr>
              <a:t>5/20/2026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CEE10A9-DE49-4039-AAA6-6BA811A1BBAC}" type="slidenum">
              <a:rPr lang="en-US"/>
              <a:pPr>
                <a:defRPr/>
              </a:pPr>
              <a:t>‹#›</a:t>
            </a:fld>
            <a:endParaRPr lang="en-US"/>
          </a:p>
        </p:txBody>
      </p:sp>
    </p:spTree>
    <p:extLst>
      <p:ext uri="{BB962C8B-B14F-4D97-AF65-F5344CB8AC3E}">
        <p14:creationId xmlns:p14="http://schemas.microsoft.com/office/powerpoint/2010/main" val="158390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FFEF751-AF3E-4F42-871A-51AC827431E8}" type="datetimeFigureOut">
              <a:rPr lang="en-US"/>
              <a:pPr>
                <a:defRPr/>
              </a:pPr>
              <a:t>5/20/2026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C1036B6-1A95-4030-8774-C1165CF33428}" type="slidenum">
              <a:rPr lang="en-US"/>
              <a:pPr>
                <a:defRPr/>
              </a:pPr>
              <a:t>‹#›</a:t>
            </a:fld>
            <a:endParaRPr lang="en-US"/>
          </a:p>
        </p:txBody>
      </p:sp>
    </p:spTree>
    <p:extLst>
      <p:ext uri="{BB962C8B-B14F-4D97-AF65-F5344CB8AC3E}">
        <p14:creationId xmlns:p14="http://schemas.microsoft.com/office/powerpoint/2010/main" val="746066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AF040C4-15F2-4AF0-9AAC-04C13C85B43C}" type="datetimeFigureOut">
              <a:rPr lang="en-US"/>
              <a:pPr>
                <a:defRPr/>
              </a:pPr>
              <a:t>5/20/2026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6A0F987-4EFA-4839-9BC1-80A6CE663219}" type="slidenum">
              <a:rPr lang="en-US"/>
              <a:pPr>
                <a:defRPr/>
              </a:pPr>
              <a:t>‹#›</a:t>
            </a:fld>
            <a:endParaRPr lang="en-US"/>
          </a:p>
        </p:txBody>
      </p:sp>
    </p:spTree>
    <p:extLst>
      <p:ext uri="{BB962C8B-B14F-4D97-AF65-F5344CB8AC3E}">
        <p14:creationId xmlns:p14="http://schemas.microsoft.com/office/powerpoint/2010/main" val="366828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819" y="1205085"/>
            <a:ext cx="7039242" cy="5128622"/>
          </a:xfrm>
        </p:spPr>
        <p:txBody>
          <a:bodyPr anchor="b"/>
          <a:lstStyle>
            <a:lvl1pPr algn="l">
              <a:defRPr sz="2800" b="1"/>
            </a:lvl1pPr>
          </a:lstStyle>
          <a:p>
            <a:r>
              <a:rPr lang="en-US"/>
              <a:t>Click to edit Master title style</a:t>
            </a:r>
          </a:p>
        </p:txBody>
      </p:sp>
      <p:sp>
        <p:nvSpPr>
          <p:cNvPr id="3" name="Content Placeholder 2"/>
          <p:cNvSpPr>
            <a:spLocks noGrp="1"/>
          </p:cNvSpPr>
          <p:nvPr>
            <p:ph idx="1"/>
          </p:nvPr>
        </p:nvSpPr>
        <p:spPr>
          <a:xfrm>
            <a:off x="8365375" y="1205096"/>
            <a:ext cx="11961139" cy="25832281"/>
          </a:xfrm>
        </p:spPr>
        <p:txBody>
          <a:bodyPr/>
          <a:lstStyle>
            <a:lvl1pPr>
              <a:defRPr sz="4488"/>
            </a:lvl1pPr>
            <a:lvl2pPr>
              <a:defRPr sz="3911"/>
            </a:lvl2pPr>
            <a:lvl3pPr>
              <a:defRPr sz="3377"/>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819" y="6333718"/>
            <a:ext cx="7039242" cy="20703659"/>
          </a:xfrm>
        </p:spPr>
        <p:txBody>
          <a:bodyPr/>
          <a:lstStyle>
            <a:lvl1pPr marL="0" indent="0">
              <a:buNone/>
              <a:defRPr sz="1955"/>
            </a:lvl1pPr>
            <a:lvl2pPr marL="639970" indent="0">
              <a:buNone/>
              <a:defRPr sz="1689"/>
            </a:lvl2pPr>
            <a:lvl3pPr marL="1279940" indent="0">
              <a:buNone/>
              <a:defRPr sz="1422"/>
            </a:lvl3pPr>
            <a:lvl4pPr marL="1919910" indent="0">
              <a:buNone/>
              <a:defRPr sz="1244"/>
            </a:lvl4pPr>
            <a:lvl5pPr marL="2559880" indent="0">
              <a:buNone/>
              <a:defRPr sz="1244"/>
            </a:lvl5pPr>
            <a:lvl6pPr marL="3199849" indent="0">
              <a:buNone/>
              <a:defRPr sz="1244"/>
            </a:lvl6pPr>
            <a:lvl7pPr marL="3839819" indent="0">
              <a:buNone/>
              <a:defRPr sz="1244"/>
            </a:lvl7pPr>
            <a:lvl8pPr marL="4479789" indent="0">
              <a:buNone/>
              <a:defRPr sz="1244"/>
            </a:lvl8pPr>
            <a:lvl9pPr marL="5119759"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33297B4-0BAC-4001-9A15-84178BC7A904}" type="datetimeFigureOut">
              <a:rPr lang="en-US"/>
              <a:pPr>
                <a:defRPr/>
              </a:pPr>
              <a:t>5/20/2026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9929E98-CC16-4949-9768-54C622994A5F}" type="slidenum">
              <a:rPr lang="en-US"/>
              <a:pPr>
                <a:defRPr/>
              </a:pPr>
              <a:t>‹#›</a:t>
            </a:fld>
            <a:endParaRPr lang="en-US"/>
          </a:p>
        </p:txBody>
      </p:sp>
    </p:spTree>
    <p:extLst>
      <p:ext uri="{BB962C8B-B14F-4D97-AF65-F5344CB8AC3E}">
        <p14:creationId xmlns:p14="http://schemas.microsoft.com/office/powerpoint/2010/main" val="3579460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3829" y="21187096"/>
            <a:ext cx="12837795" cy="2501256"/>
          </a:xfrm>
        </p:spPr>
        <p:txBody>
          <a:bodyPr anchor="b"/>
          <a:lstStyle>
            <a:lvl1pPr algn="l">
              <a:defRPr sz="2800" b="1"/>
            </a:lvl1pPr>
          </a:lstStyle>
          <a:p>
            <a:r>
              <a:rPr lang="en-US"/>
              <a:t>Click to edit Master title style</a:t>
            </a:r>
          </a:p>
        </p:txBody>
      </p:sp>
      <p:sp>
        <p:nvSpPr>
          <p:cNvPr id="3" name="Picture Placeholder 2"/>
          <p:cNvSpPr>
            <a:spLocks noGrp="1"/>
          </p:cNvSpPr>
          <p:nvPr>
            <p:ph type="pic" idx="1"/>
          </p:nvPr>
        </p:nvSpPr>
        <p:spPr>
          <a:xfrm>
            <a:off x="4193829" y="2704438"/>
            <a:ext cx="12837795" cy="18160365"/>
          </a:xfrm>
        </p:spPr>
        <p:txBody>
          <a:bodyPr rtlCol="0">
            <a:normAutofit/>
          </a:bodyPr>
          <a:lstStyle>
            <a:lvl1pPr marL="0" indent="0">
              <a:buNone/>
              <a:defRPr sz="4488"/>
            </a:lvl1pPr>
            <a:lvl2pPr marL="639970" indent="0">
              <a:buNone/>
              <a:defRPr sz="3911"/>
            </a:lvl2pPr>
            <a:lvl3pPr marL="1279940" indent="0">
              <a:buNone/>
              <a:defRPr sz="3377"/>
            </a:lvl3pPr>
            <a:lvl4pPr marL="1919910" indent="0">
              <a:buNone/>
              <a:defRPr sz="2800"/>
            </a:lvl4pPr>
            <a:lvl5pPr marL="2559880" indent="0">
              <a:buNone/>
              <a:defRPr sz="2800"/>
            </a:lvl5pPr>
            <a:lvl6pPr marL="3199849" indent="0">
              <a:buNone/>
              <a:defRPr sz="2800"/>
            </a:lvl6pPr>
            <a:lvl7pPr marL="3839819" indent="0">
              <a:buNone/>
              <a:defRPr sz="2800"/>
            </a:lvl7pPr>
            <a:lvl8pPr marL="4479789" indent="0">
              <a:buNone/>
              <a:defRPr sz="2800"/>
            </a:lvl8pPr>
            <a:lvl9pPr marL="5119759" indent="0">
              <a:buNone/>
              <a:defRPr sz="2800"/>
            </a:lvl9pPr>
          </a:lstStyle>
          <a:p>
            <a:pPr lvl="0"/>
            <a:endParaRPr lang="en-US" noProof="0"/>
          </a:p>
        </p:txBody>
      </p:sp>
      <p:sp>
        <p:nvSpPr>
          <p:cNvPr id="4" name="Text Placeholder 3"/>
          <p:cNvSpPr>
            <a:spLocks noGrp="1"/>
          </p:cNvSpPr>
          <p:nvPr>
            <p:ph type="body" sz="half" idx="2"/>
          </p:nvPr>
        </p:nvSpPr>
        <p:spPr>
          <a:xfrm>
            <a:off x="4193829" y="23688355"/>
            <a:ext cx="12837795" cy="3552199"/>
          </a:xfrm>
        </p:spPr>
        <p:txBody>
          <a:bodyPr/>
          <a:lstStyle>
            <a:lvl1pPr marL="0" indent="0">
              <a:buNone/>
              <a:defRPr sz="1955"/>
            </a:lvl1pPr>
            <a:lvl2pPr marL="639970" indent="0">
              <a:buNone/>
              <a:defRPr sz="1689"/>
            </a:lvl2pPr>
            <a:lvl3pPr marL="1279940" indent="0">
              <a:buNone/>
              <a:defRPr sz="1422"/>
            </a:lvl3pPr>
            <a:lvl4pPr marL="1919910" indent="0">
              <a:buNone/>
              <a:defRPr sz="1244"/>
            </a:lvl4pPr>
            <a:lvl5pPr marL="2559880" indent="0">
              <a:buNone/>
              <a:defRPr sz="1244"/>
            </a:lvl5pPr>
            <a:lvl6pPr marL="3199849" indent="0">
              <a:buNone/>
              <a:defRPr sz="1244"/>
            </a:lvl6pPr>
            <a:lvl7pPr marL="3839819" indent="0">
              <a:buNone/>
              <a:defRPr sz="1244"/>
            </a:lvl7pPr>
            <a:lvl8pPr marL="4479789" indent="0">
              <a:buNone/>
              <a:defRPr sz="1244"/>
            </a:lvl8pPr>
            <a:lvl9pPr marL="5119759"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A90EB0-CB47-4C7C-A851-DB24D3A0854A}" type="datetimeFigureOut">
              <a:rPr lang="en-US"/>
              <a:pPr>
                <a:defRPr/>
              </a:pPr>
              <a:t>5/20/2026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B43E35-0BB9-456D-A376-BCA45599FBF0}" type="slidenum">
              <a:rPr lang="en-US"/>
              <a:pPr>
                <a:defRPr/>
              </a:pPr>
              <a:t>‹#›</a:t>
            </a:fld>
            <a:endParaRPr lang="en-US"/>
          </a:p>
        </p:txBody>
      </p:sp>
    </p:spTree>
    <p:extLst>
      <p:ext uri="{BB962C8B-B14F-4D97-AF65-F5344CB8AC3E}">
        <p14:creationId xmlns:p14="http://schemas.microsoft.com/office/powerpoint/2010/main" val="138198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69188" y="1212760"/>
            <a:ext cx="19257949" cy="5044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1069188" y="7063033"/>
            <a:ext cx="19257949" cy="1997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069188" y="28053620"/>
            <a:ext cx="4993733" cy="1611453"/>
          </a:xfrm>
          <a:prstGeom prst="rect">
            <a:avLst/>
          </a:prstGeom>
        </p:spPr>
        <p:txBody>
          <a:bodyPr vert="horz" lIns="288036" tIns="144018" rIns="288036" bIns="144018" rtlCol="0" anchor="ctr"/>
          <a:lstStyle>
            <a:lvl1pPr algn="l" defTabSz="1279940" eaLnBrk="1" fontAlgn="auto" hangingPunct="1">
              <a:spcBef>
                <a:spcPts val="0"/>
              </a:spcBef>
              <a:spcAft>
                <a:spcPts val="0"/>
              </a:spcAft>
              <a:defRPr sz="1689">
                <a:solidFill>
                  <a:schemeClr val="tx1">
                    <a:tint val="75000"/>
                  </a:schemeClr>
                </a:solidFill>
                <a:latin typeface="+mn-lt"/>
                <a:cs typeface="+mn-cs"/>
              </a:defRPr>
            </a:lvl1pPr>
          </a:lstStyle>
          <a:p>
            <a:pPr>
              <a:defRPr/>
            </a:pPr>
            <a:fld id="{5B1C11C4-34E8-4B38-B614-ABC31306E101}" type="datetimeFigureOut">
              <a:rPr lang="en-US"/>
              <a:pPr>
                <a:defRPr/>
              </a:pPr>
              <a:t>5/20/2026</a:t>
            </a:fld>
            <a:endParaRPr lang="en-US"/>
          </a:p>
        </p:txBody>
      </p:sp>
      <p:sp>
        <p:nvSpPr>
          <p:cNvPr id="5" name="Footer Placeholder 4"/>
          <p:cNvSpPr>
            <a:spLocks noGrp="1"/>
          </p:cNvSpPr>
          <p:nvPr>
            <p:ph type="ftr" sz="quarter" idx="3"/>
          </p:nvPr>
        </p:nvSpPr>
        <p:spPr>
          <a:xfrm>
            <a:off x="7309783" y="28053620"/>
            <a:ext cx="6776760" cy="1611453"/>
          </a:xfrm>
          <a:prstGeom prst="rect">
            <a:avLst/>
          </a:prstGeom>
        </p:spPr>
        <p:txBody>
          <a:bodyPr vert="horz" lIns="288036" tIns="144018" rIns="288036" bIns="144018" rtlCol="0" anchor="ctr"/>
          <a:lstStyle>
            <a:lvl1pPr algn="ctr" defTabSz="1279940" eaLnBrk="1" fontAlgn="auto" hangingPunct="1">
              <a:spcBef>
                <a:spcPts val="0"/>
              </a:spcBef>
              <a:spcAft>
                <a:spcPts val="0"/>
              </a:spcAft>
              <a:defRPr sz="1689">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15333404" y="28053620"/>
            <a:ext cx="4993733" cy="1611453"/>
          </a:xfrm>
          <a:prstGeom prst="rect">
            <a:avLst/>
          </a:prstGeom>
        </p:spPr>
        <p:txBody>
          <a:bodyPr vert="horz" wrap="square" lIns="288036" tIns="144018" rIns="288036" bIns="144018" numCol="1" anchor="ctr" anchorCtr="0" compatLnSpc="1">
            <a:prstTxWarp prst="textNoShape">
              <a:avLst/>
            </a:prstTxWarp>
          </a:bodyPr>
          <a:lstStyle>
            <a:lvl1pPr algn="r" eaLnBrk="1" hangingPunct="1">
              <a:defRPr sz="1689">
                <a:solidFill>
                  <a:srgbClr val="898989"/>
                </a:solidFill>
                <a:latin typeface="Calibri" panose="020F0502020204030204" pitchFamily="34" charset="0"/>
              </a:defRPr>
            </a:lvl1pPr>
          </a:lstStyle>
          <a:p>
            <a:pPr>
              <a:defRPr/>
            </a:pPr>
            <a:fld id="{0990EC9E-8C31-48E5-88F0-39746CF11A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79658" rtl="0" eaLnBrk="0" fontAlgn="base" hangingPunct="0">
        <a:spcBef>
          <a:spcPct val="0"/>
        </a:spcBef>
        <a:spcAft>
          <a:spcPct val="0"/>
        </a:spcAft>
        <a:defRPr sz="6176" kern="1200">
          <a:solidFill>
            <a:schemeClr val="tx1"/>
          </a:solidFill>
          <a:latin typeface="+mj-lt"/>
          <a:ea typeface="+mj-ea"/>
          <a:cs typeface="+mj-cs"/>
        </a:defRPr>
      </a:lvl1pPr>
      <a:lvl2pPr algn="ctr" defTabSz="1279658" rtl="0" eaLnBrk="0" fontAlgn="base" hangingPunct="0">
        <a:spcBef>
          <a:spcPct val="0"/>
        </a:spcBef>
        <a:spcAft>
          <a:spcPct val="0"/>
        </a:spcAft>
        <a:defRPr sz="6176">
          <a:solidFill>
            <a:schemeClr val="tx1"/>
          </a:solidFill>
          <a:latin typeface="Calibri" pitchFamily="34" charset="0"/>
        </a:defRPr>
      </a:lvl2pPr>
      <a:lvl3pPr algn="ctr" defTabSz="1279658" rtl="0" eaLnBrk="0" fontAlgn="base" hangingPunct="0">
        <a:spcBef>
          <a:spcPct val="0"/>
        </a:spcBef>
        <a:spcAft>
          <a:spcPct val="0"/>
        </a:spcAft>
        <a:defRPr sz="6176">
          <a:solidFill>
            <a:schemeClr val="tx1"/>
          </a:solidFill>
          <a:latin typeface="Calibri" pitchFamily="34" charset="0"/>
        </a:defRPr>
      </a:lvl3pPr>
      <a:lvl4pPr algn="ctr" defTabSz="1279658" rtl="0" eaLnBrk="0" fontAlgn="base" hangingPunct="0">
        <a:spcBef>
          <a:spcPct val="0"/>
        </a:spcBef>
        <a:spcAft>
          <a:spcPct val="0"/>
        </a:spcAft>
        <a:defRPr sz="6176">
          <a:solidFill>
            <a:schemeClr val="tx1"/>
          </a:solidFill>
          <a:latin typeface="Calibri" pitchFamily="34" charset="0"/>
        </a:defRPr>
      </a:lvl4pPr>
      <a:lvl5pPr algn="ctr" defTabSz="1279658" rtl="0" eaLnBrk="0" fontAlgn="base" hangingPunct="0">
        <a:spcBef>
          <a:spcPct val="0"/>
        </a:spcBef>
        <a:spcAft>
          <a:spcPct val="0"/>
        </a:spcAft>
        <a:defRPr sz="6176">
          <a:solidFill>
            <a:schemeClr val="tx1"/>
          </a:solidFill>
          <a:latin typeface="Calibri" pitchFamily="34" charset="0"/>
        </a:defRPr>
      </a:lvl5pPr>
      <a:lvl6pPr marL="203166" algn="ctr" defTabSz="1279658" rtl="0" fontAlgn="base">
        <a:spcBef>
          <a:spcPct val="0"/>
        </a:spcBef>
        <a:spcAft>
          <a:spcPct val="0"/>
        </a:spcAft>
        <a:defRPr sz="6176">
          <a:solidFill>
            <a:schemeClr val="tx1"/>
          </a:solidFill>
          <a:latin typeface="Calibri" pitchFamily="34" charset="0"/>
        </a:defRPr>
      </a:lvl6pPr>
      <a:lvl7pPr marL="406330" algn="ctr" defTabSz="1279658" rtl="0" fontAlgn="base">
        <a:spcBef>
          <a:spcPct val="0"/>
        </a:spcBef>
        <a:spcAft>
          <a:spcPct val="0"/>
        </a:spcAft>
        <a:defRPr sz="6176">
          <a:solidFill>
            <a:schemeClr val="tx1"/>
          </a:solidFill>
          <a:latin typeface="Calibri" pitchFamily="34" charset="0"/>
        </a:defRPr>
      </a:lvl7pPr>
      <a:lvl8pPr marL="609495" algn="ctr" defTabSz="1279658" rtl="0" fontAlgn="base">
        <a:spcBef>
          <a:spcPct val="0"/>
        </a:spcBef>
        <a:spcAft>
          <a:spcPct val="0"/>
        </a:spcAft>
        <a:defRPr sz="6176">
          <a:solidFill>
            <a:schemeClr val="tx1"/>
          </a:solidFill>
          <a:latin typeface="Calibri" pitchFamily="34" charset="0"/>
        </a:defRPr>
      </a:lvl8pPr>
      <a:lvl9pPr marL="812660" algn="ctr" defTabSz="1279658" rtl="0" fontAlgn="base">
        <a:spcBef>
          <a:spcPct val="0"/>
        </a:spcBef>
        <a:spcAft>
          <a:spcPct val="0"/>
        </a:spcAft>
        <a:defRPr sz="6176">
          <a:solidFill>
            <a:schemeClr val="tx1"/>
          </a:solidFill>
          <a:latin typeface="Calibri" pitchFamily="34" charset="0"/>
        </a:defRPr>
      </a:lvl9pPr>
    </p:titleStyle>
    <p:bodyStyle>
      <a:lvl1pPr marL="479695" indent="-479695" algn="l" defTabSz="1279658" rtl="0" eaLnBrk="0" fontAlgn="base" hangingPunct="0">
        <a:spcBef>
          <a:spcPct val="20000"/>
        </a:spcBef>
        <a:spcAft>
          <a:spcPct val="0"/>
        </a:spcAft>
        <a:buFont typeface="Arial" panose="020B0604020202020204" pitchFamily="34" charset="0"/>
        <a:buChar char="•"/>
        <a:defRPr sz="4488" kern="1200">
          <a:solidFill>
            <a:schemeClr val="tx1"/>
          </a:solidFill>
          <a:latin typeface="+mn-lt"/>
          <a:ea typeface="+mn-ea"/>
          <a:cs typeface="+mn-cs"/>
        </a:defRPr>
      </a:lvl1pPr>
      <a:lvl2pPr marL="1039810" indent="-399981" algn="l" defTabSz="1279658" rtl="0" eaLnBrk="0" fontAlgn="base" hangingPunct="0">
        <a:spcBef>
          <a:spcPct val="20000"/>
        </a:spcBef>
        <a:spcAft>
          <a:spcPct val="0"/>
        </a:spcAft>
        <a:buFont typeface="Arial" panose="020B0604020202020204" pitchFamily="34" charset="0"/>
        <a:buChar char="–"/>
        <a:defRPr sz="3911" kern="1200">
          <a:solidFill>
            <a:schemeClr val="tx1"/>
          </a:solidFill>
          <a:latin typeface="+mn-lt"/>
          <a:ea typeface="+mn-ea"/>
          <a:cs typeface="+mn-cs"/>
        </a:defRPr>
      </a:lvl2pPr>
      <a:lvl3pPr marL="1599925" indent="-319562" algn="l" defTabSz="1279658" rtl="0" eaLnBrk="0" fontAlgn="base" hangingPunct="0">
        <a:spcBef>
          <a:spcPct val="20000"/>
        </a:spcBef>
        <a:spcAft>
          <a:spcPct val="0"/>
        </a:spcAft>
        <a:buFont typeface="Arial" panose="020B0604020202020204" pitchFamily="34" charset="0"/>
        <a:buChar char="•"/>
        <a:defRPr sz="3377" kern="1200">
          <a:solidFill>
            <a:schemeClr val="tx1"/>
          </a:solidFill>
          <a:latin typeface="+mn-lt"/>
          <a:ea typeface="+mn-ea"/>
          <a:cs typeface="+mn-cs"/>
        </a:defRPr>
      </a:lvl3pPr>
      <a:lvl4pPr marL="2239754" indent="-319562" algn="l" defTabSz="1279658"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79583" indent="-319562" algn="l" defTabSz="1279658"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19834" indent="-319985" algn="l" defTabSz="1279940"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59804" indent="-319985" algn="l" defTabSz="1279940"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799774" indent="-319985" algn="l" defTabSz="1279940"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39744" indent="-319985" algn="l" defTabSz="1279940"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79940" rtl="0" eaLnBrk="1" latinLnBrk="0" hangingPunct="1">
        <a:defRPr sz="2533" kern="1200">
          <a:solidFill>
            <a:schemeClr val="tx1"/>
          </a:solidFill>
          <a:latin typeface="+mn-lt"/>
          <a:ea typeface="+mn-ea"/>
          <a:cs typeface="+mn-cs"/>
        </a:defRPr>
      </a:lvl1pPr>
      <a:lvl2pPr marL="639970" algn="l" defTabSz="1279940" rtl="0" eaLnBrk="1" latinLnBrk="0" hangingPunct="1">
        <a:defRPr sz="2533" kern="1200">
          <a:solidFill>
            <a:schemeClr val="tx1"/>
          </a:solidFill>
          <a:latin typeface="+mn-lt"/>
          <a:ea typeface="+mn-ea"/>
          <a:cs typeface="+mn-cs"/>
        </a:defRPr>
      </a:lvl2pPr>
      <a:lvl3pPr marL="1279940" algn="l" defTabSz="1279940" rtl="0" eaLnBrk="1" latinLnBrk="0" hangingPunct="1">
        <a:defRPr sz="2533" kern="1200">
          <a:solidFill>
            <a:schemeClr val="tx1"/>
          </a:solidFill>
          <a:latin typeface="+mn-lt"/>
          <a:ea typeface="+mn-ea"/>
          <a:cs typeface="+mn-cs"/>
        </a:defRPr>
      </a:lvl3pPr>
      <a:lvl4pPr marL="1919910" algn="l" defTabSz="1279940" rtl="0" eaLnBrk="1" latinLnBrk="0" hangingPunct="1">
        <a:defRPr sz="2533" kern="1200">
          <a:solidFill>
            <a:schemeClr val="tx1"/>
          </a:solidFill>
          <a:latin typeface="+mn-lt"/>
          <a:ea typeface="+mn-ea"/>
          <a:cs typeface="+mn-cs"/>
        </a:defRPr>
      </a:lvl4pPr>
      <a:lvl5pPr marL="2559880" algn="l" defTabSz="1279940" rtl="0" eaLnBrk="1" latinLnBrk="0" hangingPunct="1">
        <a:defRPr sz="2533" kern="1200">
          <a:solidFill>
            <a:schemeClr val="tx1"/>
          </a:solidFill>
          <a:latin typeface="+mn-lt"/>
          <a:ea typeface="+mn-ea"/>
          <a:cs typeface="+mn-cs"/>
        </a:defRPr>
      </a:lvl5pPr>
      <a:lvl6pPr marL="3199849" algn="l" defTabSz="1279940" rtl="0" eaLnBrk="1" latinLnBrk="0" hangingPunct="1">
        <a:defRPr sz="2533" kern="1200">
          <a:solidFill>
            <a:schemeClr val="tx1"/>
          </a:solidFill>
          <a:latin typeface="+mn-lt"/>
          <a:ea typeface="+mn-ea"/>
          <a:cs typeface="+mn-cs"/>
        </a:defRPr>
      </a:lvl6pPr>
      <a:lvl7pPr marL="3839819" algn="l" defTabSz="1279940" rtl="0" eaLnBrk="1" latinLnBrk="0" hangingPunct="1">
        <a:defRPr sz="2533" kern="1200">
          <a:solidFill>
            <a:schemeClr val="tx1"/>
          </a:solidFill>
          <a:latin typeface="+mn-lt"/>
          <a:ea typeface="+mn-ea"/>
          <a:cs typeface="+mn-cs"/>
        </a:defRPr>
      </a:lvl7pPr>
      <a:lvl8pPr marL="4479789" algn="l" defTabSz="1279940" rtl="0" eaLnBrk="1" latinLnBrk="0" hangingPunct="1">
        <a:defRPr sz="2533" kern="1200">
          <a:solidFill>
            <a:schemeClr val="tx1"/>
          </a:solidFill>
          <a:latin typeface="+mn-lt"/>
          <a:ea typeface="+mn-ea"/>
          <a:cs typeface="+mn-cs"/>
        </a:defRPr>
      </a:lvl8pPr>
      <a:lvl9pPr marL="5119759" algn="l" defTabSz="1279940" rtl="0" eaLnBrk="1" latinLnBrk="0" hangingPunct="1">
        <a:defRPr sz="25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61">
            <a:extLst>
              <a:ext uri="{FF2B5EF4-FFF2-40B4-BE49-F238E27FC236}">
                <a16:creationId xmlns:a16="http://schemas.microsoft.com/office/drawing/2014/main" id="{6BA3D32F-4837-96F7-E608-FA169C763ADE}"/>
              </a:ext>
            </a:extLst>
          </p:cNvPr>
          <p:cNvSpPr/>
          <p:nvPr/>
        </p:nvSpPr>
        <p:spPr bwMode="auto">
          <a:xfrm>
            <a:off x="617042" y="3756373"/>
            <a:ext cx="20090232" cy="3456384"/>
          </a:xfrm>
          <a:prstGeom prst="roundRect">
            <a:avLst/>
          </a:prstGeom>
          <a:noFill/>
          <a:ln>
            <a:noFill/>
          </a:ln>
        </p:spPr>
        <p:style>
          <a:lnRef idx="0">
            <a:scrgbClr r="0" g="0" b="0"/>
          </a:lnRef>
          <a:fillRef idx="0">
            <a:scrgbClr r="0" g="0" b="0"/>
          </a:fillRef>
          <a:effectRef idx="0">
            <a:scrgbClr r="0" g="0" b="0"/>
          </a:effectRef>
          <a:fontRef idx="minor">
            <a:schemeClr val="dk1"/>
          </a:fontRef>
        </p:style>
        <p:txBody>
          <a:bodyPr wrap="none" anchor="ctr"/>
          <a:lstStyle/>
          <a:p>
            <a:pPr algn="ctr" defTabSz="1462561" eaLnBrk="1" fontAlgn="auto" hangingPunct="1">
              <a:spcBef>
                <a:spcPts val="0"/>
              </a:spcBef>
              <a:spcAft>
                <a:spcPts val="0"/>
              </a:spcAft>
              <a:defRPr/>
            </a:pPr>
            <a:r>
              <a:rPr lang="en-US" sz="4600" dirty="0">
                <a:solidFill>
                  <a:schemeClr val="tx1"/>
                </a:solidFill>
                <a:latin typeface="Times New Roman" panose="02020603050405020304" pitchFamily="18" charset="0"/>
                <a:cs typeface="Times New Roman" panose="02020603050405020304" pitchFamily="18" charset="0"/>
              </a:rPr>
              <a:t>AI in ADHD Diagnosis and Treatment: A PRISMA-Aligned Systematic Review</a:t>
            </a:r>
          </a:p>
          <a:p>
            <a:pPr algn="ctr" defTabSz="1462561" eaLnBrk="1" fontAlgn="auto" hangingPunct="1">
              <a:spcBef>
                <a:spcPts val="0"/>
              </a:spcBef>
              <a:spcAft>
                <a:spcPts val="0"/>
              </a:spcAft>
              <a:defRPr/>
            </a:pPr>
            <a:endParaRPr lang="fa-IR" sz="1400" b="1" dirty="0">
              <a:solidFill>
                <a:schemeClr val="tx1"/>
              </a:solidFill>
              <a:latin typeface="Times New Roman" panose="02020603050405020304" pitchFamily="18" charset="0"/>
              <a:cs typeface="Times New Roman" panose="02020603050405020304" pitchFamily="18" charset="0"/>
            </a:endParaRPr>
          </a:p>
          <a:p>
            <a:pPr marR="32280" algn="ctr"/>
            <a:r>
              <a:rPr lang="en-US" sz="2800" b="1" kern="100" dirty="0">
                <a:latin typeface="Times New Roman" panose="02020603050405020304" pitchFamily="18" charset="0"/>
                <a:ea typeface="Calibri" panose="020F0502020204030204" pitchFamily="34" charset="0"/>
                <a:cs typeface="Times New Roman" panose="02020603050405020304" pitchFamily="18" charset="0"/>
              </a:rPr>
              <a:t>1</a:t>
            </a:r>
            <a:r>
              <a:rPr lang="en-US" sz="2800" b="1" kern="100" baseline="30000" dirty="0">
                <a:latin typeface="Times New Roman" panose="02020603050405020304" pitchFamily="18" charset="0"/>
                <a:ea typeface="Calibri" panose="020F0502020204030204" pitchFamily="34" charset="0"/>
                <a:cs typeface="Times New Roman" panose="02020603050405020304" pitchFamily="18" charset="0"/>
              </a:rPr>
              <a:t>st </a:t>
            </a:r>
            <a:r>
              <a:rPr lang="en-US" sz="2800" b="1" dirty="0">
                <a:latin typeface="Times New Roman" panose="02020603050405020304" pitchFamily="18" charset="0"/>
                <a:cs typeface="Times New Roman" panose="02020603050405020304" pitchFamily="18" charset="0"/>
              </a:rPr>
              <a:t>Fatemeh Ranjbar, </a:t>
            </a:r>
            <a:r>
              <a:rPr lang="en-US" sz="2800" b="1" kern="100" dirty="0">
                <a:latin typeface="Times New Roman" panose="02020603050405020304" pitchFamily="18" charset="0"/>
                <a:ea typeface="Calibri" panose="020F0502020204030204" pitchFamily="34" charset="0"/>
                <a:cs typeface="Times New Roman" panose="02020603050405020304" pitchFamily="18" charset="0"/>
              </a:rPr>
              <a:t>2</a:t>
            </a:r>
            <a:r>
              <a:rPr lang="en-US" sz="2800" b="1" kern="100" baseline="30000" dirty="0">
                <a:latin typeface="Times New Roman" panose="02020603050405020304" pitchFamily="18" charset="0"/>
                <a:ea typeface="Calibri" panose="020F0502020204030204" pitchFamily="34" charset="0"/>
                <a:cs typeface="Times New Roman" panose="02020603050405020304" pitchFamily="18" charset="0"/>
              </a:rPr>
              <a:t>nd </a:t>
            </a:r>
            <a:r>
              <a:rPr lang="en-US" sz="2800" b="1" dirty="0">
                <a:latin typeface="Times New Roman" panose="02020603050405020304" pitchFamily="18" charset="0"/>
                <a:cs typeface="Times New Roman" panose="02020603050405020304" pitchFamily="18" charset="0"/>
              </a:rPr>
              <a:t>Rashin </a:t>
            </a:r>
            <a:r>
              <a:rPr lang="en-US" sz="2800" b="1" dirty="0" err="1">
                <a:latin typeface="Times New Roman" panose="02020603050405020304" pitchFamily="18" charset="0"/>
                <a:cs typeface="Times New Roman" panose="02020603050405020304" pitchFamily="18" charset="0"/>
              </a:rPr>
              <a:t>Gholijani</a:t>
            </a:r>
            <a:r>
              <a:rPr lang="en-US" sz="2800" b="1" dirty="0">
                <a:latin typeface="Times New Roman" panose="02020603050405020304" pitchFamily="18" charset="0"/>
                <a:cs typeface="Times New Roman" panose="02020603050405020304" pitchFamily="18" charset="0"/>
              </a:rPr>
              <a:t> Farahani, </a:t>
            </a:r>
            <a:r>
              <a:rPr lang="en-US" sz="2800" b="1" kern="100" dirty="0">
                <a:latin typeface="Times New Roman" panose="02020603050405020304" pitchFamily="18" charset="0"/>
                <a:ea typeface="Calibri" panose="020F0502020204030204" pitchFamily="34" charset="0"/>
                <a:cs typeface="Times New Roman" panose="02020603050405020304" pitchFamily="18" charset="0"/>
              </a:rPr>
              <a:t>3</a:t>
            </a:r>
            <a:r>
              <a:rPr lang="en-US" sz="2800" b="1" kern="100" baseline="30000" dirty="0">
                <a:latin typeface="Times New Roman" panose="02020603050405020304" pitchFamily="18" charset="0"/>
                <a:ea typeface="Calibri" panose="020F0502020204030204" pitchFamily="34" charset="0"/>
                <a:cs typeface="Times New Roman" panose="02020603050405020304" pitchFamily="18" charset="0"/>
              </a:rPr>
              <a:t>rd </a:t>
            </a:r>
            <a:r>
              <a:rPr lang="en-US" sz="2800" b="1" dirty="0">
                <a:latin typeface="Times New Roman" panose="02020603050405020304" pitchFamily="18" charset="0"/>
                <a:cs typeface="Times New Roman" panose="02020603050405020304" pitchFamily="18" charset="0"/>
              </a:rPr>
              <a:t>Mohammad Cheraghi, </a:t>
            </a:r>
            <a:r>
              <a:rPr lang="en-US" sz="2800" b="1" kern="100" dirty="0">
                <a:latin typeface="Times New Roman" panose="02020603050405020304" pitchFamily="18" charset="0"/>
                <a:ea typeface="Calibri" panose="020F0502020204030204" pitchFamily="34" charset="0"/>
                <a:cs typeface="Times New Roman" panose="02020603050405020304" pitchFamily="18" charset="0"/>
              </a:rPr>
              <a:t>4</a:t>
            </a:r>
            <a:r>
              <a:rPr lang="en-US" sz="2800" b="1" kern="100" baseline="30000" dirty="0">
                <a:latin typeface="Times New Roman" panose="02020603050405020304" pitchFamily="18" charset="0"/>
                <a:ea typeface="Calibri" panose="020F0502020204030204" pitchFamily="34" charset="0"/>
                <a:cs typeface="Times New Roman" panose="02020603050405020304" pitchFamily="18" charset="0"/>
              </a:rPr>
              <a:t>th</a:t>
            </a:r>
            <a:r>
              <a:rPr lang="en-US" sz="2800" b="1" dirty="0">
                <a:latin typeface="Times New Roman" panose="02020603050405020304" pitchFamily="18" charset="0"/>
                <a:cs typeface="Times New Roman" panose="02020603050405020304" pitchFamily="18" charset="0"/>
              </a:rPr>
              <a:t> Seyed Sepehr </a:t>
            </a:r>
            <a:r>
              <a:rPr lang="en-US" sz="2800" b="1" dirty="0" err="1">
                <a:latin typeface="Times New Roman" panose="02020603050405020304" pitchFamily="18" charset="0"/>
                <a:cs typeface="Times New Roman" panose="02020603050405020304" pitchFamily="18" charset="0"/>
              </a:rPr>
              <a:t>Mirhoseyni</a:t>
            </a:r>
            <a:r>
              <a:rPr lang="en-US" sz="2800" b="1" dirty="0">
                <a:latin typeface="Times New Roman" panose="02020603050405020304" pitchFamily="18" charset="0"/>
                <a:cs typeface="Times New Roman" panose="02020603050405020304" pitchFamily="18" charset="0"/>
              </a:rPr>
              <a:t> Nayeri, </a:t>
            </a:r>
          </a:p>
          <a:p>
            <a:pPr marR="32280" algn="ctr"/>
            <a:r>
              <a:rPr lang="en-US" sz="2800" b="1" kern="100" dirty="0">
                <a:latin typeface="Times New Roman" panose="02020603050405020304" pitchFamily="18" charset="0"/>
                <a:ea typeface="Calibri" panose="020F0502020204030204" pitchFamily="34" charset="0"/>
                <a:cs typeface="Times New Roman" panose="02020603050405020304" pitchFamily="18" charset="0"/>
              </a:rPr>
              <a:t>*5</a:t>
            </a:r>
            <a:r>
              <a:rPr lang="en-US" sz="2800" b="1" kern="100" baseline="30000" dirty="0">
                <a:latin typeface="Times New Roman" panose="02020603050405020304" pitchFamily="18" charset="0"/>
                <a:ea typeface="Calibri" panose="020F0502020204030204" pitchFamily="34" charset="0"/>
                <a:cs typeface="Times New Roman" panose="02020603050405020304" pitchFamily="18" charset="0"/>
              </a:rPr>
              <a:t>th </a:t>
            </a:r>
            <a:r>
              <a:rPr lang="en-US" sz="2800" b="1" dirty="0">
                <a:latin typeface="Times New Roman" panose="02020603050405020304" pitchFamily="18" charset="0"/>
                <a:cs typeface="Times New Roman" panose="02020603050405020304" pitchFamily="18" charset="0"/>
              </a:rPr>
              <a:t>Niloofar Mirzaei </a:t>
            </a:r>
            <a:r>
              <a:rPr lang="en-US" sz="2800" b="1" dirty="0" err="1">
                <a:latin typeface="Times New Roman" panose="02020603050405020304" pitchFamily="18" charset="0"/>
                <a:cs typeface="Times New Roman" panose="02020603050405020304" pitchFamily="18" charset="0"/>
              </a:rPr>
              <a:t>Chahardeh</a:t>
            </a:r>
            <a:endParaRPr lang="en-US" sz="1600" dirty="0">
              <a:solidFill>
                <a:schemeClr val="tx1"/>
              </a:solidFill>
              <a:latin typeface="Times New Roman" panose="02020603050405020304" pitchFamily="18" charset="0"/>
              <a:cs typeface="Times New Roman" panose="02020603050405020304" pitchFamily="18" charset="0"/>
            </a:endParaRPr>
          </a:p>
          <a:p>
            <a:pPr marL="0" marR="0" lvl="0" indent="0" algn="ctr" defTabSz="146256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en-US" sz="24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Dept. of Computer Engineering KA.C., Islamic Azad University, Karaj, Iran, Email:</a:t>
            </a:r>
            <a:r>
              <a:rPr kumimoji="0" lang="it-IT"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it-IT" sz="2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F.Ranjbar0241@iau.ir</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146256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24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nd</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Dept. of Computer Engineering KA.C., Islamic Azad University, Karaj, Iran, Email: </a:t>
            </a:r>
            <a:r>
              <a:rPr kumimoji="0" lang="en-US" sz="2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Rashin.Gholijanifarahani@iau.ir</a:t>
            </a:r>
            <a:b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r>
              <a:rPr kumimoji="0" lang="en-US" sz="24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rd</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Dept. of Computer Engineering </a:t>
            </a:r>
            <a:r>
              <a:rPr lang="en-US" sz="2400" dirty="0">
                <a:solidFill>
                  <a:prstClr val="black"/>
                </a:solidFill>
                <a:latin typeface="Times New Roman" panose="02020603050405020304" pitchFamily="18" charset="0"/>
                <a:cs typeface="Times New Roman" panose="02020603050405020304" pitchFamily="18" charset="0"/>
              </a:rPr>
              <a:t>CTB.</a:t>
            </a:r>
            <a:r>
              <a:rPr kumimoji="0" lang="en-US"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Islamic Azad University, Tehran, Iran, Email: </a:t>
            </a:r>
            <a:r>
              <a:rPr kumimoji="0" lang="en-US" sz="2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Mohammad.Cheraghi@iau.ir</a:t>
            </a:r>
            <a:br>
              <a:rPr kumimoji="0" lang="en-US" sz="2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a:t>
            </a:r>
            <a:r>
              <a:rPr kumimoji="0" lang="en-US" sz="24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Dept. of Computer Engineering KA.C., Islamic Azad University, Karaj, Iran, Email:</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S.Mirhoseyni3252@iau.ir</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146256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a:t>
            </a:r>
            <a:r>
              <a:rPr kumimoji="0" lang="en-US" sz="24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Dept. of Computer Engineering SR.C., Islamic Azad University Tehran, Iran, Email: </a:t>
            </a:r>
            <a:r>
              <a:rPr kumimoji="0" lang="en-US" sz="2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Niloofar.Mirzaeichahardeh@iau.ir</a:t>
            </a:r>
            <a:r>
              <a:rPr kumimoji="0" lang="en-US" sz="24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Corresponding author)</a:t>
            </a:r>
          </a:p>
        </p:txBody>
      </p:sp>
      <p:sp>
        <p:nvSpPr>
          <p:cNvPr id="8" name="TextBox 20">
            <a:extLst>
              <a:ext uri="{FF2B5EF4-FFF2-40B4-BE49-F238E27FC236}">
                <a16:creationId xmlns:a16="http://schemas.microsoft.com/office/drawing/2014/main" id="{3B77E6E5-E2CA-4153-CBA9-3D9BFDECDB04}"/>
              </a:ext>
            </a:extLst>
          </p:cNvPr>
          <p:cNvSpPr txBox="1">
            <a:spLocks noChangeArrowheads="1"/>
          </p:cNvSpPr>
          <p:nvPr/>
        </p:nvSpPr>
        <p:spPr bwMode="auto">
          <a:xfrm>
            <a:off x="14369416" y="20570102"/>
            <a:ext cx="6456717" cy="904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marL="457200" indent="-400050"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[1] N. Salari et al., “The global prevalence of ADHD in children and adolescents: a systematic review and meta-analysis,” Ital. J. </a:t>
            </a:r>
            <a:r>
              <a:rPr lang="en-US" altLang="en-US" sz="1600" dirty="0" err="1">
                <a:latin typeface="Times New Roman" panose="02020603050405020304" pitchFamily="18" charset="0"/>
                <a:cs typeface="Times New Roman" panose="02020603050405020304" pitchFamily="18" charset="0"/>
              </a:rPr>
              <a:t>Pediatr</a:t>
            </a:r>
            <a:r>
              <a:rPr lang="en-US" altLang="en-US" sz="1600" dirty="0">
                <a:latin typeface="Times New Roman" panose="02020603050405020304" pitchFamily="18" charset="0"/>
                <a:cs typeface="Times New Roman" panose="02020603050405020304" pitchFamily="18" charset="0"/>
              </a:rPr>
              <a:t>., vol. 49, no. 1, p. 48, Apr. 2023, </a:t>
            </a:r>
            <a:r>
              <a:rPr lang="en-US" altLang="en-US" sz="1600" dirty="0" err="1">
                <a:latin typeface="Times New Roman" panose="02020603050405020304" pitchFamily="18" charset="0"/>
                <a:cs typeface="Times New Roman" panose="02020603050405020304" pitchFamily="18" charset="0"/>
              </a:rPr>
              <a:t>doi</a:t>
            </a:r>
            <a:r>
              <a:rPr lang="en-US" altLang="en-US" sz="1600" dirty="0">
                <a:latin typeface="Times New Roman" panose="02020603050405020304" pitchFamily="18" charset="0"/>
                <a:cs typeface="Times New Roman" panose="02020603050405020304" pitchFamily="18" charset="0"/>
              </a:rPr>
              <a:t>: 10.1186/s13052-023-01456-1. </a:t>
            </a:r>
          </a:p>
          <a:p>
            <a:pPr marL="457200" indent="-400050" algn="just" eaLnBrk="1" hangingPunct="1">
              <a:spcBef>
                <a:spcPct val="0"/>
              </a:spcBef>
              <a:buFontTx/>
              <a:buNone/>
            </a:pPr>
            <a:endParaRPr lang="en-US" altLang="en-US" sz="1000" dirty="0">
              <a:latin typeface="Times New Roman" panose="02020603050405020304" pitchFamily="18" charset="0"/>
              <a:cs typeface="Times New Roman" panose="02020603050405020304" pitchFamily="18" charset="0"/>
            </a:endParaRPr>
          </a:p>
          <a:p>
            <a:pPr marL="457200" indent="-400050"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[2] M. </a:t>
            </a:r>
            <a:r>
              <a:rPr lang="en-US" altLang="en-US" sz="1600" dirty="0" err="1">
                <a:latin typeface="Times New Roman" panose="02020603050405020304" pitchFamily="18" charset="0"/>
                <a:cs typeface="Times New Roman" panose="02020603050405020304" pitchFamily="18" charset="0"/>
              </a:rPr>
              <a:t>Firouzi</a:t>
            </a:r>
            <a:r>
              <a:rPr lang="en-US" altLang="en-US" sz="1600" dirty="0">
                <a:latin typeface="Times New Roman" panose="02020603050405020304" pitchFamily="18" charset="0"/>
                <a:cs typeface="Times New Roman" panose="02020603050405020304" pitchFamily="18" charset="0"/>
              </a:rPr>
              <a:t>, K. Kazemi, M. Ahmadi, M. S. </a:t>
            </a:r>
            <a:r>
              <a:rPr lang="en-US" altLang="en-US" sz="1600" dirty="0" err="1">
                <a:latin typeface="Times New Roman" panose="02020603050405020304" pitchFamily="18" charset="0"/>
                <a:cs typeface="Times New Roman" panose="02020603050405020304" pitchFamily="18" charset="0"/>
              </a:rPr>
              <a:t>Helfroush</a:t>
            </a:r>
            <a:r>
              <a:rPr lang="en-US" altLang="en-US" sz="1600" dirty="0">
                <a:latin typeface="Times New Roman" panose="02020603050405020304" pitchFamily="18" charset="0"/>
                <a:cs typeface="Times New Roman" panose="02020603050405020304" pitchFamily="18" charset="0"/>
              </a:rPr>
              <a:t>, and A. Aarabi, “Enhanced ADHD classification through deep learning and dynamic resting state fMRI analysis,” Sci. Rep., vol. 14, no. 1, p. 24473, Oct. 2024, </a:t>
            </a:r>
            <a:r>
              <a:rPr lang="en-US" altLang="en-US" sz="1600" dirty="0" err="1">
                <a:latin typeface="Times New Roman" panose="02020603050405020304" pitchFamily="18" charset="0"/>
                <a:cs typeface="Times New Roman" panose="02020603050405020304" pitchFamily="18" charset="0"/>
              </a:rPr>
              <a:t>doi</a:t>
            </a:r>
            <a:r>
              <a:rPr lang="en-US" altLang="en-US" sz="1600" dirty="0">
                <a:latin typeface="Times New Roman" panose="02020603050405020304" pitchFamily="18" charset="0"/>
                <a:cs typeface="Times New Roman" panose="02020603050405020304" pitchFamily="18" charset="0"/>
              </a:rPr>
              <a:t>: 10.1038/s41598-024-74282-y. </a:t>
            </a:r>
          </a:p>
          <a:p>
            <a:pPr marL="457200" indent="-400050" algn="just" eaLnBrk="1" hangingPunct="1">
              <a:spcBef>
                <a:spcPct val="0"/>
              </a:spcBef>
              <a:buFontTx/>
              <a:buNone/>
            </a:pPr>
            <a:endParaRPr lang="en-US" altLang="en-US" sz="1000" dirty="0">
              <a:latin typeface="Times New Roman" panose="02020603050405020304" pitchFamily="18" charset="0"/>
              <a:cs typeface="Times New Roman" panose="02020603050405020304" pitchFamily="18" charset="0"/>
            </a:endParaRPr>
          </a:p>
          <a:p>
            <a:pPr marL="457200" indent="-400050"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[3] B. Kim, J. Park, T. Kim, and Y. Kwon, “Finding Essential Parts of the Brain in </a:t>
            </a:r>
            <a:r>
              <a:rPr lang="en-US" altLang="en-US" sz="1600" dirty="0" err="1">
                <a:latin typeface="Times New Roman" panose="02020603050405020304" pitchFamily="18" charset="0"/>
                <a:cs typeface="Times New Roman" panose="02020603050405020304" pitchFamily="18" charset="0"/>
              </a:rPr>
              <a:t>rs</a:t>
            </a:r>
            <a:r>
              <a:rPr lang="en-US" altLang="en-US" sz="1600" dirty="0">
                <a:latin typeface="Times New Roman" panose="02020603050405020304" pitchFamily="18" charset="0"/>
                <a:cs typeface="Times New Roman" panose="02020603050405020304" pitchFamily="18" charset="0"/>
              </a:rPr>
              <a:t>-fMRI Can Improve ADHD Diagnosis Using Deep Learning,” IEEE Access, vol. 11, pp. 116065–116075, 2023, </a:t>
            </a:r>
            <a:r>
              <a:rPr lang="en-US" altLang="en-US" sz="1600" dirty="0" err="1">
                <a:latin typeface="Times New Roman" panose="02020603050405020304" pitchFamily="18" charset="0"/>
                <a:cs typeface="Times New Roman" panose="02020603050405020304" pitchFamily="18" charset="0"/>
              </a:rPr>
              <a:t>doi</a:t>
            </a:r>
            <a:r>
              <a:rPr lang="en-US" altLang="en-US" sz="1600" dirty="0">
                <a:latin typeface="Times New Roman" panose="02020603050405020304" pitchFamily="18" charset="0"/>
                <a:cs typeface="Times New Roman" panose="02020603050405020304" pitchFamily="18" charset="0"/>
              </a:rPr>
              <a:t>: 10.1109/ACCESS.2023.3324670. </a:t>
            </a:r>
          </a:p>
          <a:p>
            <a:pPr marL="457200" indent="-400050" algn="just" eaLnBrk="1" hangingPunct="1">
              <a:spcBef>
                <a:spcPct val="0"/>
              </a:spcBef>
              <a:buFontTx/>
              <a:buNone/>
            </a:pPr>
            <a:endParaRPr lang="en-US" altLang="en-US" sz="1000" dirty="0">
              <a:latin typeface="Times New Roman" panose="02020603050405020304" pitchFamily="18" charset="0"/>
              <a:cs typeface="Times New Roman" panose="02020603050405020304" pitchFamily="18" charset="0"/>
            </a:endParaRPr>
          </a:p>
          <a:p>
            <a:pPr marL="457200" indent="-400050"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[4] T. Chen, I. </a:t>
            </a:r>
            <a:r>
              <a:rPr lang="en-US" altLang="en-US" sz="1600" dirty="0" err="1">
                <a:latin typeface="Times New Roman" panose="02020603050405020304" pitchFamily="18" charset="0"/>
                <a:cs typeface="Times New Roman" panose="02020603050405020304" pitchFamily="18" charset="0"/>
              </a:rPr>
              <a:t>Tachmazidis</a:t>
            </a:r>
            <a:r>
              <a:rPr lang="en-US" altLang="en-US" sz="1600" dirty="0">
                <a:latin typeface="Times New Roman" panose="02020603050405020304" pitchFamily="18" charset="0"/>
                <a:cs typeface="Times New Roman" panose="02020603050405020304" pitchFamily="18" charset="0"/>
              </a:rPr>
              <a:t>, S. Batsakis, M. Adamou, E. Papadakis, and G. Antoniou, “Diagnosing attention-deficit hyperactivity disorder (ADHD) using artificial intelligence: a clinical study in the UK,” Front. Psychiatry, vol. 14, p. 1164433, June 2023, </a:t>
            </a:r>
            <a:r>
              <a:rPr lang="en-US" altLang="en-US" sz="1600" dirty="0" err="1">
                <a:latin typeface="Times New Roman" panose="02020603050405020304" pitchFamily="18" charset="0"/>
                <a:cs typeface="Times New Roman" panose="02020603050405020304" pitchFamily="18" charset="0"/>
              </a:rPr>
              <a:t>doi</a:t>
            </a:r>
            <a:r>
              <a:rPr lang="en-US" altLang="en-US" sz="1600" dirty="0">
                <a:latin typeface="Times New Roman" panose="02020603050405020304" pitchFamily="18" charset="0"/>
                <a:cs typeface="Times New Roman" panose="02020603050405020304" pitchFamily="18" charset="0"/>
              </a:rPr>
              <a:t>: 10.3389/fpsyt.2023.1164433. </a:t>
            </a:r>
          </a:p>
          <a:p>
            <a:pPr marL="457200" indent="-400050" algn="just" eaLnBrk="1" hangingPunct="1">
              <a:spcBef>
                <a:spcPct val="0"/>
              </a:spcBef>
              <a:buFontTx/>
              <a:buNone/>
            </a:pPr>
            <a:endParaRPr lang="en-US" altLang="en-US" sz="1000" dirty="0">
              <a:latin typeface="Times New Roman" panose="02020603050405020304" pitchFamily="18" charset="0"/>
              <a:cs typeface="Times New Roman" panose="02020603050405020304" pitchFamily="18" charset="0"/>
            </a:endParaRPr>
          </a:p>
          <a:p>
            <a:pPr marL="457200" indent="-400050"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[5] A. Rasi, “The classification of ADHD using machine learning and EEG data : a systematic review,” p. 818437 Bytes, 2024, </a:t>
            </a:r>
            <a:r>
              <a:rPr lang="en-US" altLang="en-US" sz="1600" dirty="0" err="1">
                <a:latin typeface="Times New Roman" panose="02020603050405020304" pitchFamily="18" charset="0"/>
                <a:cs typeface="Times New Roman" panose="02020603050405020304" pitchFamily="18" charset="0"/>
              </a:rPr>
              <a:t>doi</a:t>
            </a:r>
            <a:r>
              <a:rPr lang="en-US" altLang="en-US" sz="1600" dirty="0">
                <a:latin typeface="Times New Roman" panose="02020603050405020304" pitchFamily="18" charset="0"/>
                <a:cs typeface="Times New Roman" panose="02020603050405020304" pitchFamily="18" charset="0"/>
              </a:rPr>
              <a:t>: 10.25959/25711794.V1. </a:t>
            </a:r>
          </a:p>
          <a:p>
            <a:pPr marL="457200" indent="-400050" algn="just" eaLnBrk="1" hangingPunct="1">
              <a:spcBef>
                <a:spcPct val="0"/>
              </a:spcBef>
              <a:buFontTx/>
              <a:buNone/>
            </a:pPr>
            <a:endParaRPr lang="en-US" altLang="en-US" sz="1000" dirty="0">
              <a:latin typeface="Times New Roman" panose="02020603050405020304" pitchFamily="18" charset="0"/>
              <a:cs typeface="Times New Roman" panose="02020603050405020304" pitchFamily="18" charset="0"/>
            </a:endParaRPr>
          </a:p>
          <a:p>
            <a:pPr marL="457200" indent="-400050" algn="just" eaLnBrk="1" hangingPunct="1">
              <a:spcBef>
                <a:spcPct val="0"/>
              </a:spcBef>
              <a:buNone/>
            </a:pPr>
            <a:r>
              <a:rPr lang="en-US" altLang="en-US" sz="1600" dirty="0">
                <a:latin typeface="Times New Roman" panose="02020603050405020304" pitchFamily="18" charset="0"/>
                <a:cs typeface="Times New Roman" panose="02020603050405020304" pitchFamily="18" charset="0"/>
              </a:rPr>
              <a:t>[6] Md. </a:t>
            </a:r>
            <a:r>
              <a:rPr lang="en-US" altLang="en-US" sz="1600" dirty="0" err="1">
                <a:latin typeface="Times New Roman" panose="02020603050405020304" pitchFamily="18" charset="0"/>
                <a:cs typeface="Times New Roman" panose="02020603050405020304" pitchFamily="18" charset="0"/>
              </a:rPr>
              <a:t>Maniruzzaman</a:t>
            </a:r>
            <a:r>
              <a:rPr lang="en-US" altLang="en-US" sz="1600" dirty="0">
                <a:latin typeface="Times New Roman" panose="02020603050405020304" pitchFamily="18" charset="0"/>
                <a:cs typeface="Times New Roman" panose="02020603050405020304" pitchFamily="18" charset="0"/>
              </a:rPr>
              <a:t>, Md. A. M. Hasan, N. Asai, and J. Shin, “Optimal Channels and Features Selection Based ADHD Detection From EEG Signal Using Statistical and Machine Learning Techniques,” IEEE Access, vol. 11, pp. 10.1109/ACCESS.2023.3264266. 33570–33583, 2023, </a:t>
            </a:r>
            <a:r>
              <a:rPr lang="en-US" altLang="en-US" sz="1600" dirty="0" err="1">
                <a:latin typeface="Times New Roman" panose="02020603050405020304" pitchFamily="18" charset="0"/>
                <a:cs typeface="Times New Roman" panose="02020603050405020304" pitchFamily="18" charset="0"/>
              </a:rPr>
              <a:t>doi</a:t>
            </a:r>
            <a:r>
              <a:rPr lang="en-US" altLang="en-US" sz="1600" dirty="0">
                <a:latin typeface="Times New Roman" panose="02020603050405020304" pitchFamily="18" charset="0"/>
                <a:cs typeface="Times New Roman" panose="02020603050405020304" pitchFamily="18" charset="0"/>
              </a:rPr>
              <a:t>: 10.1109/ACCESS.2023.3264266.</a:t>
            </a:r>
          </a:p>
          <a:p>
            <a:pPr marL="457200" indent="-400050" algn="just" eaLnBrk="1" hangingPunct="1">
              <a:spcBef>
                <a:spcPct val="0"/>
              </a:spcBef>
              <a:buNone/>
            </a:pPr>
            <a:endParaRPr lang="en-US" altLang="en-US" sz="1000" dirty="0">
              <a:latin typeface="Times New Roman" panose="02020603050405020304" pitchFamily="18" charset="0"/>
              <a:cs typeface="Times New Roman" panose="02020603050405020304" pitchFamily="18" charset="0"/>
            </a:endParaRPr>
          </a:p>
          <a:p>
            <a:pPr marL="457200" indent="-400050" algn="just" eaLnBrk="1" hangingPunct="1">
              <a:spcBef>
                <a:spcPct val="0"/>
              </a:spcBef>
              <a:buNone/>
            </a:pPr>
            <a:r>
              <a:rPr lang="en-US" altLang="en-US" sz="1600" dirty="0">
                <a:latin typeface="Times New Roman" panose="02020603050405020304" pitchFamily="18" charset="0"/>
                <a:cs typeface="Times New Roman" panose="02020603050405020304" pitchFamily="18" charset="0"/>
              </a:rPr>
              <a:t>[7] H. W. Loh et al., “Deep neural network technique for automated detection of ADHD and CD using ECG signal,” </a:t>
            </a:r>
            <a:r>
              <a:rPr lang="en-US" altLang="en-US" sz="1600" dirty="0" err="1">
                <a:latin typeface="Times New Roman" panose="02020603050405020304" pitchFamily="18" charset="0"/>
                <a:cs typeface="Times New Roman" panose="02020603050405020304" pitchFamily="18" charset="0"/>
              </a:rPr>
              <a:t>Comput</a:t>
            </a:r>
            <a:r>
              <a:rPr lang="en-US" altLang="en-US" sz="1600" dirty="0">
                <a:latin typeface="Times New Roman" panose="02020603050405020304" pitchFamily="18" charset="0"/>
                <a:cs typeface="Times New Roman" panose="02020603050405020304" pitchFamily="18" charset="0"/>
              </a:rPr>
              <a:t>. Methods Programs Biomed., vol. 241, p. 107775, Nov. 2023, </a:t>
            </a:r>
            <a:r>
              <a:rPr lang="en-US" altLang="en-US" sz="1600" dirty="0" err="1">
                <a:latin typeface="Times New Roman" panose="02020603050405020304" pitchFamily="18" charset="0"/>
                <a:cs typeface="Times New Roman" panose="02020603050405020304" pitchFamily="18" charset="0"/>
              </a:rPr>
              <a:t>doi</a:t>
            </a:r>
            <a:r>
              <a:rPr lang="en-US" altLang="en-US" sz="1600" dirty="0">
                <a:latin typeface="Times New Roman" panose="02020603050405020304" pitchFamily="18" charset="0"/>
                <a:cs typeface="Times New Roman" panose="02020603050405020304" pitchFamily="18" charset="0"/>
              </a:rPr>
              <a:t>: 10.1016/j.cmpb.2023.107775. </a:t>
            </a:r>
          </a:p>
          <a:p>
            <a:pPr marL="457200" indent="-400050" algn="just" eaLnBrk="1" hangingPunct="1">
              <a:spcBef>
                <a:spcPct val="0"/>
              </a:spcBef>
              <a:buFontTx/>
              <a:buNone/>
            </a:pPr>
            <a:endParaRPr lang="en-US" altLang="en-US" sz="1000" dirty="0">
              <a:latin typeface="Times New Roman" panose="02020603050405020304" pitchFamily="18" charset="0"/>
              <a:cs typeface="Times New Roman" panose="02020603050405020304" pitchFamily="18" charset="0"/>
            </a:endParaRPr>
          </a:p>
          <a:p>
            <a:pPr marL="457200" indent="-400050"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[8] Md. </a:t>
            </a:r>
            <a:r>
              <a:rPr lang="en-US" altLang="en-US" sz="1600" dirty="0" err="1">
                <a:latin typeface="Times New Roman" panose="02020603050405020304" pitchFamily="18" charset="0"/>
                <a:cs typeface="Times New Roman" panose="02020603050405020304" pitchFamily="18" charset="0"/>
              </a:rPr>
              <a:t>Maniruzzaman</a:t>
            </a:r>
            <a:r>
              <a:rPr lang="en-US" altLang="en-US" sz="1600" dirty="0">
                <a:latin typeface="Times New Roman" panose="02020603050405020304" pitchFamily="18" charset="0"/>
                <a:cs typeface="Times New Roman" panose="02020603050405020304" pitchFamily="18" charset="0"/>
              </a:rPr>
              <a:t>, J. Shin, and Md. A. M. Hasan, “Predicting Children with ADHD Using Behavioral Activity: A Machine Learning Analysis,” Appl. Sci., vol. 12, no. 5, p. 2737, Mar. 2022, </a:t>
            </a:r>
            <a:r>
              <a:rPr lang="en-US" altLang="en-US" sz="1600" dirty="0" err="1">
                <a:latin typeface="Times New Roman" panose="02020603050405020304" pitchFamily="18" charset="0"/>
                <a:cs typeface="Times New Roman" panose="02020603050405020304" pitchFamily="18" charset="0"/>
              </a:rPr>
              <a:t>doi</a:t>
            </a:r>
            <a:r>
              <a:rPr lang="en-US" altLang="en-US" sz="1600" dirty="0">
                <a:latin typeface="Times New Roman" panose="02020603050405020304" pitchFamily="18" charset="0"/>
                <a:cs typeface="Times New Roman" panose="02020603050405020304" pitchFamily="18" charset="0"/>
              </a:rPr>
              <a:t>: 10.3390/app12052737. </a:t>
            </a:r>
          </a:p>
        </p:txBody>
      </p:sp>
      <p:sp>
        <p:nvSpPr>
          <p:cNvPr id="9" name="TextBox 20">
            <a:extLst>
              <a:ext uri="{FF2B5EF4-FFF2-40B4-BE49-F238E27FC236}">
                <a16:creationId xmlns:a16="http://schemas.microsoft.com/office/drawing/2014/main" id="{F6F690D1-0E05-3FB3-8EFD-F5F64AB62B60}"/>
              </a:ext>
            </a:extLst>
          </p:cNvPr>
          <p:cNvSpPr txBox="1">
            <a:spLocks noChangeArrowheads="1"/>
          </p:cNvSpPr>
          <p:nvPr/>
        </p:nvSpPr>
        <p:spPr bwMode="auto">
          <a:xfrm>
            <a:off x="14369417" y="9594210"/>
            <a:ext cx="6456716"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360000" algn="just" eaLnBrk="1" hangingPunct="1">
              <a:spcBef>
                <a:spcPct val="0"/>
              </a:spcBef>
              <a:buFontTx/>
              <a:buNone/>
            </a:pPr>
            <a:r>
              <a:rPr lang="en-US" altLang="en-US" sz="2200" dirty="0">
                <a:latin typeface="Times New Roman" panose="02020603050405020304" pitchFamily="18" charset="0"/>
                <a:cs typeface="Times New Roman" panose="02020603050405020304" pitchFamily="18" charset="0"/>
              </a:rPr>
              <a:t>This review shows that AI has strong potential for ADHD diagnosis and intervention, especially in fMRI- and EEG-based studies, where high internal accuracy was frequently reported [2]. </a:t>
            </a:r>
          </a:p>
          <a:p>
            <a:pPr indent="360000" algn="just" eaLnBrk="1" hangingPunct="1">
              <a:spcBef>
                <a:spcPct val="0"/>
              </a:spcBef>
              <a:buFontTx/>
              <a:buNone/>
            </a:pPr>
            <a:r>
              <a:rPr lang="en-US" altLang="en-US" sz="2200" dirty="0">
                <a:latin typeface="Times New Roman" panose="02020603050405020304" pitchFamily="18" charset="0"/>
                <a:cs typeface="Times New Roman" panose="02020603050405020304" pitchFamily="18" charset="0"/>
              </a:rPr>
              <a:t>However, most studies relied on single-site, homogeneous datasets with limited external validation, raising concerns about overfitting, generalizability, and reproducibility. VR- and robotics-based interventions were feasible and engaging, but evidence for sustained functional benefit remains limited [4]. </a:t>
            </a:r>
          </a:p>
          <a:p>
            <a:pPr indent="360000" algn="just" eaLnBrk="1" hangingPunct="1">
              <a:spcBef>
                <a:spcPct val="0"/>
              </a:spcBef>
              <a:buFontTx/>
              <a:buNone/>
            </a:pPr>
            <a:r>
              <a:rPr lang="en-US" altLang="en-US" sz="2200" dirty="0">
                <a:latin typeface="Times New Roman" panose="02020603050405020304" pitchFamily="18" charset="0"/>
                <a:cs typeface="Times New Roman" panose="02020603050405020304" pitchFamily="18" charset="0"/>
              </a:rPr>
              <a:t>Future progress will require multisite validation, transparent reporting, calibration, fairness checks, and privacy-preserving clinical integration.</a:t>
            </a:r>
          </a:p>
        </p:txBody>
      </p:sp>
      <p:sp>
        <p:nvSpPr>
          <p:cNvPr id="3" name="TextBox 20">
            <a:extLst>
              <a:ext uri="{FF2B5EF4-FFF2-40B4-BE49-F238E27FC236}">
                <a16:creationId xmlns:a16="http://schemas.microsoft.com/office/drawing/2014/main" id="{66F7454B-A81A-FFBA-B05E-EEA3A6B0C8FA}"/>
              </a:ext>
            </a:extLst>
          </p:cNvPr>
          <p:cNvSpPr txBox="1">
            <a:spLocks noChangeArrowheads="1"/>
          </p:cNvSpPr>
          <p:nvPr/>
        </p:nvSpPr>
        <p:spPr bwMode="auto">
          <a:xfrm>
            <a:off x="10553569" y="20246205"/>
            <a:ext cx="64087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just"/>
            <a:endParaRPr lang="en-US" sz="2000" dirty="0">
              <a:latin typeface="Times New Roman" panose="02020603050405020304" pitchFamily="18" charset="0"/>
              <a:cs typeface="Times New Roman" panose="02020603050405020304" pitchFamily="18" charset="0"/>
            </a:endParaRPr>
          </a:p>
        </p:txBody>
      </p:sp>
      <p:sp>
        <p:nvSpPr>
          <p:cNvPr id="13" name="TextBox 20">
            <a:extLst>
              <a:ext uri="{FF2B5EF4-FFF2-40B4-BE49-F238E27FC236}">
                <a16:creationId xmlns:a16="http://schemas.microsoft.com/office/drawing/2014/main" id="{1000734D-5C9D-6FFD-D2FC-E23B7E66AADD}"/>
              </a:ext>
            </a:extLst>
          </p:cNvPr>
          <p:cNvSpPr txBox="1">
            <a:spLocks noChangeArrowheads="1"/>
          </p:cNvSpPr>
          <p:nvPr/>
        </p:nvSpPr>
        <p:spPr bwMode="auto">
          <a:xfrm>
            <a:off x="7449411" y="9594210"/>
            <a:ext cx="6408712" cy="9110186"/>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lvl1pPr>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marL="57150" indent="376238" algn="just">
              <a:buFont typeface="Wingdings" panose="05000000000000000000" pitchFamily="2" charset="2"/>
              <a:buChar char="Ü"/>
            </a:pPr>
            <a:r>
              <a:rPr lang="en-US" sz="2800" b="1" dirty="0">
                <a:latin typeface="Times New Roman" panose="02020603050405020304" pitchFamily="18" charset="0"/>
                <a:cs typeface="Times New Roman" panose="02020603050405020304" pitchFamily="18" charset="0"/>
              </a:rPr>
              <a:t>Study Design</a:t>
            </a:r>
          </a:p>
          <a:p>
            <a:pPr marL="57150" indent="400050" algn="just">
              <a:buNone/>
            </a:pPr>
            <a:r>
              <a:rPr lang="en-US" sz="2200" dirty="0">
                <a:latin typeface="Times New Roman" panose="02020603050405020304" pitchFamily="18" charset="0"/>
                <a:cs typeface="Times New Roman" panose="02020603050405020304" pitchFamily="18" charset="0"/>
              </a:rPr>
              <a:t>PRISMA 2020–guided systematic review using a predefined protocol to minimize bias.</a:t>
            </a:r>
          </a:p>
          <a:p>
            <a:pPr marL="91440" indent="360000" algn="just">
              <a:buNone/>
            </a:pPr>
            <a:endParaRPr lang="en-US" sz="2000" dirty="0">
              <a:latin typeface="Times New Roman" panose="02020603050405020304" pitchFamily="18" charset="0"/>
              <a:cs typeface="Times New Roman" panose="02020603050405020304" pitchFamily="18" charset="0"/>
            </a:endParaRPr>
          </a:p>
          <a:p>
            <a:pPr marL="57150" indent="376238" algn="just">
              <a:buFont typeface="Wingdings" panose="05000000000000000000" pitchFamily="2" charset="2"/>
              <a:buChar char="Ü"/>
            </a:pPr>
            <a:r>
              <a:rPr lang="en-US" sz="2800" b="1" dirty="0">
                <a:latin typeface="Times New Roman" panose="02020603050405020304" pitchFamily="18" charset="0"/>
                <a:cs typeface="Times New Roman" panose="02020603050405020304" pitchFamily="18" charset="0"/>
              </a:rPr>
              <a:t>Search &amp; Selection</a:t>
            </a:r>
          </a:p>
          <a:p>
            <a:pPr marL="57150" indent="400050" algn="just">
              <a:buNone/>
            </a:pPr>
            <a:r>
              <a:rPr lang="en-US" sz="2200" dirty="0">
                <a:latin typeface="Times New Roman" panose="02020603050405020304" pitchFamily="18" charset="0"/>
                <a:cs typeface="Times New Roman" panose="02020603050405020304" pitchFamily="18" charset="0"/>
              </a:rPr>
              <a:t>PubMed, IEEE Xplore, ScienceDirect (2020–2025); 450 records screened, 64 studies included after eligibility assessment.</a:t>
            </a:r>
          </a:p>
          <a:p>
            <a:pPr marL="91440" indent="360000" algn="just">
              <a:buNone/>
            </a:pPr>
            <a:endParaRPr lang="en-US" sz="2000" dirty="0">
              <a:latin typeface="Times New Roman" panose="02020603050405020304" pitchFamily="18" charset="0"/>
              <a:cs typeface="Times New Roman" panose="02020603050405020304" pitchFamily="18" charset="0"/>
            </a:endParaRPr>
          </a:p>
          <a:p>
            <a:pPr marL="57150" indent="376238" algn="just">
              <a:buFont typeface="Wingdings" panose="05000000000000000000" pitchFamily="2" charset="2"/>
              <a:buChar char="Ü"/>
            </a:pPr>
            <a:r>
              <a:rPr lang="en-US" sz="2800" b="1" dirty="0">
                <a:latin typeface="Times New Roman" panose="02020603050405020304" pitchFamily="18" charset="0"/>
                <a:cs typeface="Times New Roman" panose="02020603050405020304" pitchFamily="18" charset="0"/>
              </a:rPr>
              <a:t>Eligibility Criteria</a:t>
            </a:r>
          </a:p>
          <a:p>
            <a:pPr marL="57150" indent="400050" algn="just">
              <a:buNone/>
            </a:pPr>
            <a:r>
              <a:rPr lang="en-US" sz="2200" dirty="0">
                <a:latin typeface="Times New Roman" panose="02020603050405020304" pitchFamily="18" charset="0"/>
                <a:cs typeface="Times New Roman" panose="02020603050405020304" pitchFamily="18" charset="0"/>
              </a:rPr>
              <a:t>Empirical human studies applying AI/ML/DL for ADHD diagnosis or intervention with quantitative performance metrics.</a:t>
            </a:r>
          </a:p>
          <a:p>
            <a:pPr marL="91440" indent="360000" algn="just">
              <a:buNone/>
            </a:pPr>
            <a:endParaRPr lang="en-US" sz="2000" dirty="0">
              <a:latin typeface="Times New Roman" panose="02020603050405020304" pitchFamily="18" charset="0"/>
              <a:cs typeface="Times New Roman" panose="02020603050405020304" pitchFamily="18" charset="0"/>
            </a:endParaRPr>
          </a:p>
          <a:p>
            <a:pPr indent="457200" algn="just">
              <a:buFont typeface="Wingdings" panose="05000000000000000000" pitchFamily="2" charset="2"/>
              <a:buChar char="Ü"/>
            </a:pPr>
            <a:r>
              <a:rPr lang="en-US" sz="2800" b="1" dirty="0">
                <a:latin typeface="Times New Roman" panose="02020603050405020304" pitchFamily="18" charset="0"/>
                <a:cs typeface="Times New Roman" panose="02020603050405020304" pitchFamily="18" charset="0"/>
              </a:rPr>
              <a:t>Data Extraction &amp; Outcomes</a:t>
            </a:r>
          </a:p>
          <a:p>
            <a:pPr marL="57150" indent="400050" algn="just">
              <a:buNone/>
            </a:pPr>
            <a:r>
              <a:rPr lang="en-US" sz="2200" dirty="0">
                <a:latin typeface="Times New Roman" panose="02020603050405020304" pitchFamily="18" charset="0"/>
                <a:cs typeface="Times New Roman" panose="02020603050405020304" pitchFamily="18" charset="0"/>
              </a:rPr>
              <a:t>Extracted modality, sample characteristics, AI model, validation strategy, and performance indicators (Accuracy, F1, AUC, Sensitivity, Specificity).</a:t>
            </a:r>
          </a:p>
          <a:p>
            <a:pPr marL="91440" indent="360000" algn="just">
              <a:buNone/>
            </a:pPr>
            <a:endParaRPr lang="en-US" sz="2000" dirty="0">
              <a:latin typeface="Times New Roman" panose="02020603050405020304" pitchFamily="18" charset="0"/>
              <a:cs typeface="Times New Roman" panose="02020603050405020304" pitchFamily="18" charset="0"/>
            </a:endParaRPr>
          </a:p>
          <a:p>
            <a:pPr indent="457200" algn="just">
              <a:buFont typeface="Wingdings" panose="05000000000000000000" pitchFamily="2" charset="2"/>
              <a:buChar char="Ü"/>
            </a:pPr>
            <a:r>
              <a:rPr lang="en-US" sz="2800" b="1" dirty="0">
                <a:latin typeface="Times New Roman" panose="02020603050405020304" pitchFamily="18" charset="0"/>
                <a:cs typeface="Times New Roman" panose="02020603050405020304" pitchFamily="18" charset="0"/>
              </a:rPr>
              <a:t>Quality Assessment</a:t>
            </a:r>
          </a:p>
          <a:p>
            <a:pPr marL="57150" indent="400050" algn="just">
              <a:buNone/>
            </a:pPr>
            <a:r>
              <a:rPr lang="en-US" sz="2200" dirty="0">
                <a:latin typeface="Times New Roman" panose="02020603050405020304" pitchFamily="18" charset="0"/>
                <a:cs typeface="Times New Roman" panose="02020603050405020304" pitchFamily="18" charset="0"/>
              </a:rPr>
              <a:t>Risk of bias evaluated using QUADAS‑2 (diagnostic studies) and </a:t>
            </a:r>
            <a:r>
              <a:rPr lang="en-US" sz="2200" dirty="0" err="1">
                <a:latin typeface="Times New Roman" panose="02020603050405020304" pitchFamily="18" charset="0"/>
                <a:cs typeface="Times New Roman" panose="02020603050405020304" pitchFamily="18" charset="0"/>
              </a:rPr>
              <a:t>RoB</a:t>
            </a:r>
            <a:r>
              <a:rPr lang="en-US" sz="2200" dirty="0">
                <a:latin typeface="Times New Roman" panose="02020603050405020304" pitchFamily="18" charset="0"/>
                <a:cs typeface="Times New Roman" panose="02020603050405020304" pitchFamily="18" charset="0"/>
              </a:rPr>
              <a:t> 2 (interventional studies).</a:t>
            </a:r>
          </a:p>
          <a:p>
            <a:pPr marL="91440" algn="just">
              <a:buNone/>
            </a:pPr>
            <a:endParaRPr lang="en-US" sz="2000" dirty="0">
              <a:latin typeface="Times New Roman" panose="02020603050405020304" pitchFamily="18" charset="0"/>
              <a:cs typeface="Times New Roman" panose="02020603050405020304" pitchFamily="18" charset="0"/>
            </a:endParaRPr>
          </a:p>
        </p:txBody>
      </p:sp>
      <p:sp>
        <p:nvSpPr>
          <p:cNvPr id="14" name="TextBox 20">
            <a:extLst>
              <a:ext uri="{FF2B5EF4-FFF2-40B4-BE49-F238E27FC236}">
                <a16:creationId xmlns:a16="http://schemas.microsoft.com/office/drawing/2014/main" id="{893A9F6D-D639-A534-5D5F-D9DD0BB519D8}"/>
              </a:ext>
            </a:extLst>
          </p:cNvPr>
          <p:cNvSpPr txBox="1">
            <a:spLocks noChangeArrowheads="1"/>
          </p:cNvSpPr>
          <p:nvPr/>
        </p:nvSpPr>
        <p:spPr bwMode="auto">
          <a:xfrm>
            <a:off x="545034" y="9594210"/>
            <a:ext cx="6408712" cy="584775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lvl1pPr>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360000" algn="just">
              <a:buNone/>
            </a:pPr>
            <a:r>
              <a:rPr lang="en-US" sz="2200" dirty="0">
                <a:latin typeface="Times New Roman" panose="02020603050405020304" pitchFamily="18" charset="0"/>
                <a:cs typeface="Times New Roman" panose="02020603050405020304" pitchFamily="18" charset="0"/>
              </a:rPr>
              <a:t>ADHD is a common neurodevelopmental disorder, and current diagnosis can be affected by subjectivity and bias. This systematic review, conducted following PRISMA 2020 guidelines, synthesizes 64 empirical studies published between 2020 and 2025 on AI-based ADHD assessment and intervention. The reviewed modalities include fMRI, EEG, physiological sensing, behavioral monitoring, speech and NLP analysis, and digital therapeutic tools such as virtual reality and robotics. AI models showed strong performance in controlled settings, but most results relied on internal or single-site validation, limiting generalizability. While VR and robotics were feasible and engaging, evidence for real-world functional benefit remains limited. The review highlights the need for cross-site data, external validation, transparent reporting, and ethical safeguards for clinical translation.</a:t>
            </a:r>
          </a:p>
        </p:txBody>
      </p:sp>
      <p:sp>
        <p:nvSpPr>
          <p:cNvPr id="15" name="TextBox 20">
            <a:extLst>
              <a:ext uri="{FF2B5EF4-FFF2-40B4-BE49-F238E27FC236}">
                <a16:creationId xmlns:a16="http://schemas.microsoft.com/office/drawing/2014/main" id="{3A47CFE9-81E4-5386-76B5-3B065CB68A01}"/>
              </a:ext>
            </a:extLst>
          </p:cNvPr>
          <p:cNvSpPr txBox="1">
            <a:spLocks noChangeArrowheads="1"/>
          </p:cNvSpPr>
          <p:nvPr/>
        </p:nvSpPr>
        <p:spPr bwMode="auto">
          <a:xfrm>
            <a:off x="545034" y="20584520"/>
            <a:ext cx="6441098" cy="7854458"/>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lvl1pPr>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457200" algn="just">
              <a:buFont typeface="Wingdings" panose="05000000000000000000" pitchFamily="2" charset="2"/>
              <a:buChar char="Ü"/>
            </a:pPr>
            <a:r>
              <a:rPr lang="en-US" sz="2800" b="1" dirty="0">
                <a:latin typeface="Times New Roman" panose="02020603050405020304" pitchFamily="18" charset="0"/>
                <a:cs typeface="Times New Roman" panose="02020603050405020304" pitchFamily="18" charset="0"/>
              </a:rPr>
              <a:t>Traditional ADHD Diagnosis</a:t>
            </a:r>
          </a:p>
          <a:p>
            <a:pPr indent="457200" algn="just">
              <a:buNone/>
            </a:pPr>
            <a:r>
              <a:rPr lang="en-US" sz="2200" dirty="0">
                <a:latin typeface="Times New Roman" panose="02020603050405020304" pitchFamily="18" charset="0"/>
                <a:cs typeface="Times New Roman" panose="02020603050405020304" pitchFamily="18" charset="0"/>
              </a:rPr>
              <a:t>Historically relied on subjective methods (interviews, reports), leading to inconsistent or delayed diagnoses due to variability</a:t>
            </a:r>
            <a:r>
              <a:rPr lang="fa-IR"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[1].</a:t>
            </a:r>
            <a:endParaRPr lang="fa-IR" sz="2200" dirty="0">
              <a:latin typeface="Times New Roman" panose="02020603050405020304" pitchFamily="18" charset="0"/>
              <a:cs typeface="Times New Roman" panose="02020603050405020304" pitchFamily="18" charset="0"/>
            </a:endParaRPr>
          </a:p>
          <a:p>
            <a:pPr indent="457200" algn="just">
              <a:buNone/>
            </a:pPr>
            <a:endParaRPr lang="en-US" sz="2000" dirty="0">
              <a:latin typeface="Times New Roman" panose="02020603050405020304" pitchFamily="18" charset="0"/>
              <a:cs typeface="Times New Roman" panose="02020603050405020304" pitchFamily="18" charset="0"/>
            </a:endParaRPr>
          </a:p>
          <a:p>
            <a:pPr indent="457200" algn="just">
              <a:buFont typeface="Wingdings" panose="05000000000000000000" pitchFamily="2" charset="2"/>
              <a:buChar char="Ü"/>
            </a:pPr>
            <a:r>
              <a:rPr lang="nl-NL" sz="2800" b="1" dirty="0">
                <a:latin typeface="Times New Roman" panose="02020603050405020304" pitchFamily="18" charset="0"/>
                <a:cs typeface="Times New Roman" panose="02020603050405020304" pitchFamily="18" charset="0"/>
              </a:rPr>
              <a:t>AI Technologies in ADHD Diagnosis</a:t>
            </a:r>
            <a:endParaRPr lang="fa-IR" sz="2800" b="1" dirty="0">
              <a:latin typeface="Times New Roman" panose="02020603050405020304" pitchFamily="18" charset="0"/>
              <a:cs typeface="Times New Roman" panose="02020603050405020304" pitchFamily="18" charset="0"/>
            </a:endParaRPr>
          </a:p>
          <a:p>
            <a:pPr marL="57150" indent="358775" algn="just">
              <a:buNone/>
            </a:pPr>
            <a:r>
              <a:rPr lang="en-US" sz="2200" dirty="0">
                <a:latin typeface="Times New Roman" panose="02020603050405020304" pitchFamily="18" charset="0"/>
                <a:cs typeface="Times New Roman" panose="02020603050405020304" pitchFamily="18" charset="0"/>
              </a:rPr>
              <a:t>Exploring AI for objective, data-driven ADHD pattern identification using neuroimaging and behavioral monitoring to overcome traditional method limitations</a:t>
            </a:r>
            <a:r>
              <a:rPr lang="fa-IR"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[2], [3].</a:t>
            </a:r>
            <a:endParaRPr lang="fa-IR" sz="2200" dirty="0">
              <a:latin typeface="Times New Roman" panose="02020603050405020304" pitchFamily="18" charset="0"/>
              <a:cs typeface="Times New Roman" panose="02020603050405020304" pitchFamily="18" charset="0"/>
            </a:endParaRPr>
          </a:p>
          <a:p>
            <a:pPr marL="57150" indent="358775" algn="just">
              <a:buNone/>
            </a:pPr>
            <a:endParaRPr lang="en-US" sz="2000" dirty="0">
              <a:latin typeface="Times New Roman" panose="02020603050405020304" pitchFamily="18" charset="0"/>
              <a:cs typeface="Times New Roman" panose="02020603050405020304" pitchFamily="18" charset="0"/>
            </a:endParaRPr>
          </a:p>
          <a:p>
            <a:pPr indent="457200" algn="just">
              <a:buFont typeface="Wingdings" panose="05000000000000000000" pitchFamily="2" charset="2"/>
              <a:buChar char="Ü"/>
            </a:pPr>
            <a:r>
              <a:rPr lang="en-US" sz="2800" b="1" dirty="0">
                <a:latin typeface="Times New Roman" panose="02020603050405020304" pitchFamily="18" charset="0"/>
                <a:cs typeface="Times New Roman" panose="02020603050405020304" pitchFamily="18" charset="0"/>
              </a:rPr>
              <a:t>Challenges and Limitations </a:t>
            </a:r>
          </a:p>
          <a:p>
            <a:pPr indent="457200" algn="just">
              <a:buNone/>
            </a:pPr>
            <a:r>
              <a:rPr lang="en-US" sz="2200" dirty="0">
                <a:latin typeface="Times New Roman" panose="02020603050405020304" pitchFamily="18" charset="0"/>
                <a:cs typeface="Times New Roman" panose="02020603050405020304" pitchFamily="18" charset="0"/>
              </a:rPr>
              <a:t>Current AI ADHD research is fragmented, often lacking large datasets and external validation, hindering clinical applicability assessment</a:t>
            </a:r>
            <a:r>
              <a:rPr lang="fa-IR"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[4]</a:t>
            </a:r>
            <a:r>
              <a:rPr lang="fa-IR" sz="2200" dirty="0">
                <a:latin typeface="Times New Roman" panose="02020603050405020304" pitchFamily="18" charset="0"/>
                <a:cs typeface="Times New Roman" panose="02020603050405020304" pitchFamily="18" charset="0"/>
              </a:rPr>
              <a:t>.</a:t>
            </a:r>
          </a:p>
          <a:p>
            <a:pPr indent="457200" algn="just">
              <a:buNone/>
            </a:pPr>
            <a:endParaRPr lang="en-US" sz="2000" dirty="0">
              <a:latin typeface="Times New Roman" panose="02020603050405020304" pitchFamily="18" charset="0"/>
              <a:cs typeface="Times New Roman" panose="02020603050405020304" pitchFamily="18" charset="0"/>
            </a:endParaRPr>
          </a:p>
          <a:p>
            <a:pPr indent="457200" algn="just">
              <a:buFont typeface="Wingdings" panose="05000000000000000000" pitchFamily="2" charset="2"/>
              <a:buChar char="Ü"/>
            </a:pPr>
            <a:r>
              <a:rPr lang="en-US" sz="2800" b="1" dirty="0">
                <a:latin typeface="Times New Roman" panose="02020603050405020304" pitchFamily="18" charset="0"/>
                <a:cs typeface="Times New Roman" panose="02020603050405020304" pitchFamily="18" charset="0"/>
              </a:rPr>
              <a:t>Purpose of This Review</a:t>
            </a:r>
          </a:p>
          <a:p>
            <a:pPr indent="457200" algn="just">
              <a:buNone/>
            </a:pPr>
            <a:r>
              <a:rPr lang="en-US" sz="2200" dirty="0">
                <a:latin typeface="Times New Roman" panose="02020603050405020304" pitchFamily="18" charset="0"/>
                <a:cs typeface="Times New Roman" panose="02020603050405020304" pitchFamily="18" charset="0"/>
              </a:rPr>
              <a:t>This review analyzes AI in ADHD, comparing their strengths and limitations  and identifying real-world use gaps.</a:t>
            </a:r>
          </a:p>
        </p:txBody>
      </p:sp>
      <p:sp>
        <p:nvSpPr>
          <p:cNvPr id="4" name="TextBox 20">
            <a:extLst>
              <a:ext uri="{FF2B5EF4-FFF2-40B4-BE49-F238E27FC236}">
                <a16:creationId xmlns:a16="http://schemas.microsoft.com/office/drawing/2014/main" id="{D848C8BF-0CC9-6B18-240C-81A3CA82A495}"/>
              </a:ext>
            </a:extLst>
          </p:cNvPr>
          <p:cNvSpPr txBox="1">
            <a:spLocks noChangeArrowheads="1"/>
          </p:cNvSpPr>
          <p:nvPr/>
        </p:nvSpPr>
        <p:spPr bwMode="auto">
          <a:xfrm>
            <a:off x="7449411" y="20570102"/>
            <a:ext cx="6482022" cy="8962454"/>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lvl1pPr>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457200" algn="just">
              <a:buFont typeface="Wingdings" panose="05000000000000000000" pitchFamily="2" charset="2"/>
              <a:buChar char="Ü"/>
            </a:pPr>
            <a:r>
              <a:rPr lang="en-US" sz="2800" b="1" dirty="0">
                <a:latin typeface="Times New Roman" panose="02020603050405020304" pitchFamily="18" charset="0"/>
                <a:cs typeface="Times New Roman" panose="02020603050405020304" pitchFamily="18" charset="0"/>
              </a:rPr>
              <a:t>AI Modalities Covered</a:t>
            </a:r>
          </a:p>
          <a:p>
            <a:pPr indent="457200" algn="just">
              <a:buNone/>
            </a:pPr>
            <a:r>
              <a:rPr lang="en-US" sz="2200" dirty="0">
                <a:latin typeface="Times New Roman" panose="02020603050405020304" pitchFamily="18" charset="0"/>
                <a:cs typeface="Times New Roman" panose="02020603050405020304" pitchFamily="18" charset="0"/>
              </a:rPr>
              <a:t>Included studies spanned neuroimaging, electrophysiology, behavioral, speech/NLP, motor analysis, VR, robotics, and mobile/wearable systems.</a:t>
            </a:r>
          </a:p>
          <a:p>
            <a:pPr indent="360000" algn="just">
              <a:buNone/>
            </a:pPr>
            <a:endParaRPr lang="en-US" sz="2400" b="1" dirty="0">
              <a:latin typeface="Times New Roman" panose="02020603050405020304" pitchFamily="18" charset="0"/>
              <a:cs typeface="Times New Roman" panose="02020603050405020304" pitchFamily="18" charset="0"/>
            </a:endParaRPr>
          </a:p>
          <a:p>
            <a:pPr indent="457200" algn="just">
              <a:buFont typeface="Wingdings" panose="05000000000000000000" pitchFamily="2" charset="2"/>
              <a:buChar char="Ü"/>
            </a:pPr>
            <a:r>
              <a:rPr lang="en-US" sz="2800" b="1" dirty="0">
                <a:latin typeface="Times New Roman" panose="02020603050405020304" pitchFamily="18" charset="0"/>
                <a:cs typeface="Times New Roman" panose="02020603050405020304" pitchFamily="18" charset="0"/>
              </a:rPr>
              <a:t>Diagnostic Performance</a:t>
            </a:r>
          </a:p>
          <a:p>
            <a:pPr indent="457200" algn="just">
              <a:buNone/>
            </a:pPr>
            <a:r>
              <a:rPr lang="en-US" sz="2200" dirty="0">
                <a:latin typeface="Times New Roman" panose="02020603050405020304" pitchFamily="18" charset="0"/>
                <a:cs typeface="Times New Roman" panose="02020603050405020304" pitchFamily="18" charset="0"/>
              </a:rPr>
              <a:t>fMRI- and EEG-based models reported the highest internal accuracy (about 94–99%), while most other methods showed promising but less validated performance (Table 1).</a:t>
            </a:r>
            <a:endParaRPr lang="fa-IR" sz="2200" dirty="0">
              <a:latin typeface="Times New Roman" panose="02020603050405020304" pitchFamily="18" charset="0"/>
              <a:cs typeface="Times New Roman" panose="02020603050405020304" pitchFamily="18" charset="0"/>
            </a:endParaRPr>
          </a:p>
          <a:p>
            <a:pPr indent="457200" algn="just">
              <a:buNone/>
            </a:pPr>
            <a:endParaRPr lang="en-US" sz="2000" dirty="0">
              <a:latin typeface="Times New Roman" panose="02020603050405020304" pitchFamily="18" charset="0"/>
              <a:cs typeface="Times New Roman" panose="02020603050405020304" pitchFamily="18" charset="0"/>
            </a:endParaRPr>
          </a:p>
          <a:p>
            <a:pPr algn="ctr">
              <a:buNone/>
            </a:pPr>
            <a:r>
              <a:rPr lang="en-US" sz="1600" b="1" dirty="0">
                <a:latin typeface="Times New Roman" panose="02020603050405020304" pitchFamily="18" charset="0"/>
                <a:cs typeface="Times New Roman" panose="02020603050405020304" pitchFamily="18" charset="0"/>
              </a:rPr>
              <a:t>Table 1 – Summary of AI model diagnostic performance by data type and method used</a:t>
            </a:r>
          </a:p>
          <a:p>
            <a:pPr indent="360000" algn="just">
              <a:buNone/>
            </a:pPr>
            <a:endParaRPr lang="en-US" sz="2000" dirty="0">
              <a:latin typeface="Times New Roman" panose="02020603050405020304" pitchFamily="18" charset="0"/>
              <a:cs typeface="Times New Roman" panose="02020603050405020304" pitchFamily="18" charset="0"/>
            </a:endParaRPr>
          </a:p>
          <a:p>
            <a:pPr indent="360000" algn="just">
              <a:buNone/>
            </a:pPr>
            <a:endParaRPr lang="en-US" sz="2000" dirty="0">
              <a:latin typeface="Times New Roman" panose="02020603050405020304" pitchFamily="18" charset="0"/>
              <a:cs typeface="Times New Roman" panose="02020603050405020304" pitchFamily="18" charset="0"/>
            </a:endParaRPr>
          </a:p>
          <a:p>
            <a:pPr indent="360000" algn="just">
              <a:buNone/>
            </a:pPr>
            <a:endParaRPr lang="en-US" sz="2000" dirty="0">
              <a:latin typeface="Times New Roman" panose="02020603050405020304" pitchFamily="18" charset="0"/>
              <a:cs typeface="Times New Roman" panose="02020603050405020304" pitchFamily="18" charset="0"/>
            </a:endParaRPr>
          </a:p>
          <a:p>
            <a:pPr indent="360000" algn="just">
              <a:buNone/>
            </a:pPr>
            <a:endParaRPr lang="en-US" sz="2000" dirty="0">
              <a:latin typeface="Times New Roman" panose="02020603050405020304" pitchFamily="18" charset="0"/>
              <a:cs typeface="Times New Roman" panose="02020603050405020304" pitchFamily="18" charset="0"/>
            </a:endParaRPr>
          </a:p>
          <a:p>
            <a:pPr indent="360000" algn="just">
              <a:buNone/>
            </a:pPr>
            <a:endParaRPr lang="en-US" sz="2000" dirty="0">
              <a:latin typeface="Times New Roman" panose="02020603050405020304" pitchFamily="18" charset="0"/>
              <a:cs typeface="Times New Roman" panose="02020603050405020304" pitchFamily="18" charset="0"/>
            </a:endParaRPr>
          </a:p>
          <a:p>
            <a:pPr indent="360000" algn="just">
              <a:buNone/>
            </a:pPr>
            <a:endParaRPr lang="en-US" sz="2000" dirty="0">
              <a:latin typeface="Times New Roman" panose="02020603050405020304" pitchFamily="18" charset="0"/>
              <a:cs typeface="Times New Roman" panose="02020603050405020304" pitchFamily="18" charset="0"/>
            </a:endParaRPr>
          </a:p>
          <a:p>
            <a:pPr indent="360000" algn="just">
              <a:buNone/>
            </a:pPr>
            <a:endParaRPr lang="en-US" sz="2000" dirty="0">
              <a:latin typeface="Times New Roman" panose="02020603050405020304" pitchFamily="18" charset="0"/>
              <a:cs typeface="Times New Roman" panose="02020603050405020304" pitchFamily="18" charset="0"/>
            </a:endParaRPr>
          </a:p>
          <a:p>
            <a:pPr indent="360000" algn="just">
              <a:buNone/>
            </a:pPr>
            <a:endParaRPr lang="en-US" sz="2000" dirty="0">
              <a:latin typeface="Times New Roman" panose="02020603050405020304" pitchFamily="18" charset="0"/>
              <a:cs typeface="Times New Roman" panose="02020603050405020304" pitchFamily="18" charset="0"/>
            </a:endParaRPr>
          </a:p>
          <a:p>
            <a:pPr indent="360000" algn="just">
              <a:buNone/>
            </a:pPr>
            <a:endParaRPr lang="en-US" sz="2000" dirty="0">
              <a:latin typeface="Times New Roman" panose="02020603050405020304" pitchFamily="18" charset="0"/>
              <a:cs typeface="Times New Roman" panose="02020603050405020304" pitchFamily="18" charset="0"/>
            </a:endParaRPr>
          </a:p>
          <a:p>
            <a:pPr indent="360000" algn="just">
              <a:buNone/>
            </a:pPr>
            <a:endParaRPr lang="en-US" sz="2000" dirty="0">
              <a:latin typeface="Times New Roman" panose="02020603050405020304" pitchFamily="18" charset="0"/>
              <a:cs typeface="Times New Roman" panose="02020603050405020304" pitchFamily="18" charset="0"/>
            </a:endParaRPr>
          </a:p>
          <a:p>
            <a:pPr algn="just">
              <a:buNone/>
            </a:pPr>
            <a:endParaRPr lang="en-US" sz="2000"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EA1BF90E-6851-D48C-FCF3-E050A31BDDC5}"/>
              </a:ext>
            </a:extLst>
          </p:cNvPr>
          <p:cNvGraphicFramePr>
            <a:graphicFrameLocks noGrp="1"/>
          </p:cNvGraphicFramePr>
          <p:nvPr>
            <p:extLst>
              <p:ext uri="{D42A27DB-BD31-4B8C-83A1-F6EECF244321}">
                <p14:modId xmlns:p14="http://schemas.microsoft.com/office/powerpoint/2010/main" val="2022015828"/>
              </p:ext>
            </p:extLst>
          </p:nvPr>
        </p:nvGraphicFramePr>
        <p:xfrm>
          <a:off x="7745834" y="25574797"/>
          <a:ext cx="5904655" cy="4154300"/>
        </p:xfrm>
        <a:graphic>
          <a:graphicData uri="http://schemas.openxmlformats.org/drawingml/2006/table">
            <a:tbl>
              <a:tblPr firstRow="1" firstCol="1" bandRow="1"/>
              <a:tblGrid>
                <a:gridCol w="1038010">
                  <a:extLst>
                    <a:ext uri="{9D8B030D-6E8A-4147-A177-3AD203B41FA5}">
                      <a16:colId xmlns:a16="http://schemas.microsoft.com/office/drawing/2014/main" val="4147187238"/>
                    </a:ext>
                  </a:extLst>
                </a:gridCol>
                <a:gridCol w="1338254">
                  <a:extLst>
                    <a:ext uri="{9D8B030D-6E8A-4147-A177-3AD203B41FA5}">
                      <a16:colId xmlns:a16="http://schemas.microsoft.com/office/drawing/2014/main" val="1581868896"/>
                    </a:ext>
                  </a:extLst>
                </a:gridCol>
                <a:gridCol w="1080120">
                  <a:extLst>
                    <a:ext uri="{9D8B030D-6E8A-4147-A177-3AD203B41FA5}">
                      <a16:colId xmlns:a16="http://schemas.microsoft.com/office/drawing/2014/main" val="1333761079"/>
                    </a:ext>
                  </a:extLst>
                </a:gridCol>
                <a:gridCol w="2448271">
                  <a:extLst>
                    <a:ext uri="{9D8B030D-6E8A-4147-A177-3AD203B41FA5}">
                      <a16:colId xmlns:a16="http://schemas.microsoft.com/office/drawing/2014/main" val="2064813128"/>
                    </a:ext>
                  </a:extLst>
                </a:gridCol>
              </a:tblGrid>
              <a:tr h="296030">
                <a:tc rowSpan="2">
                  <a:txBody>
                    <a:bodyPr/>
                    <a:lstStyle/>
                    <a:p>
                      <a:pPr marL="0" marR="0" algn="ctr">
                        <a:buNone/>
                      </a:pPr>
                      <a:r>
                        <a:rPr lang="en-US" sz="1800" b="1" dirty="0">
                          <a:effectLst/>
                          <a:latin typeface="Times New Roman" panose="02020603050405020304" pitchFamily="18" charset="0"/>
                          <a:ea typeface="SimSun" panose="02010600030101010101" pitchFamily="2" charset="-122"/>
                        </a:rPr>
                        <a:t>Modality</a:t>
                      </a:r>
                      <a:endParaRPr lang="en-US" sz="24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marL="0" marR="0" algn="ctr">
                        <a:buNone/>
                      </a:pPr>
                      <a:r>
                        <a:rPr lang="en-US" sz="1800" b="1" dirty="0">
                          <a:effectLst/>
                          <a:latin typeface="Times New Roman" panose="02020603050405020304" pitchFamily="18" charset="0"/>
                          <a:ea typeface="SimSun" panose="02010600030101010101" pitchFamily="2" charset="-122"/>
                        </a:rPr>
                        <a:t>Model Evaluation</a:t>
                      </a:r>
                      <a:endParaRPr lang="en-US" sz="24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7903384"/>
                  </a:ext>
                </a:extLst>
              </a:tr>
              <a:tr h="932190">
                <a:tc vMerge="1">
                  <a:txBody>
                    <a:bodyPr/>
                    <a:lstStyle/>
                    <a:p>
                      <a:endParaRPr lang="en-US"/>
                    </a:p>
                  </a:txBody>
                  <a:tcPr/>
                </a:tc>
                <a:tc>
                  <a:txBody>
                    <a:bodyPr/>
                    <a:lstStyle/>
                    <a:p>
                      <a:pPr marL="0" marR="0" algn="ctr">
                        <a:buNone/>
                      </a:pPr>
                      <a:r>
                        <a:rPr lang="en-US" sz="1600" b="1" i="1" dirty="0">
                          <a:effectLst/>
                          <a:latin typeface="Times New Roman" panose="02020603050405020304" pitchFamily="18" charset="0"/>
                          <a:ea typeface="SimSun" panose="02010600030101010101" pitchFamily="2" charset="-122"/>
                        </a:rPr>
                        <a:t>Performance (Accuracy / F1 )</a:t>
                      </a:r>
                      <a:endParaRPr lang="en-US" sz="24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600" b="1" i="1" dirty="0">
                          <a:effectLst/>
                          <a:latin typeface="Times New Roman" panose="02020603050405020304" pitchFamily="18" charset="0"/>
                          <a:ea typeface="SimSun" panose="02010600030101010101" pitchFamily="2" charset="-122"/>
                        </a:rPr>
                        <a:t>External Validation</a:t>
                      </a:r>
                      <a:endParaRPr lang="en-US" sz="24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600" b="1" i="1" dirty="0">
                          <a:effectLst/>
                          <a:latin typeface="Times New Roman" panose="02020603050405020304" pitchFamily="18" charset="0"/>
                          <a:ea typeface="SimSun" panose="02010600030101010101" pitchFamily="2" charset="-122"/>
                        </a:rPr>
                        <a:t>Key Observations</a:t>
                      </a:r>
                      <a:endParaRPr lang="en-US" sz="24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3178035"/>
                  </a:ext>
                </a:extLst>
              </a:tr>
              <a:tr h="355236">
                <a:tc>
                  <a:txBody>
                    <a:bodyPr/>
                    <a:lstStyle/>
                    <a:p>
                      <a:pPr marL="0" marR="0" algn="ctr">
                        <a:buNone/>
                      </a:pPr>
                      <a:r>
                        <a:rPr lang="en-US" sz="1600" dirty="0">
                          <a:effectLst/>
                          <a:latin typeface="Times New Roman" panose="02020603050405020304" pitchFamily="18" charset="0"/>
                          <a:ea typeface="SimSun" panose="02010600030101010101" pitchFamily="2" charset="-122"/>
                        </a:rPr>
                        <a:t>Neuroimaging (fMRI)</a:t>
                      </a:r>
                      <a:endParaRPr lang="en-US" sz="20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600" dirty="0">
                          <a:effectLst/>
                          <a:latin typeface="Times New Roman" panose="02020603050405020304" pitchFamily="18" charset="0"/>
                          <a:ea typeface="SimSun" panose="02010600030101010101" pitchFamily="2" charset="-122"/>
                        </a:rPr>
                        <a:t>Accuracy 97–99%</a:t>
                      </a:r>
                      <a:endParaRPr lang="en-US" sz="20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600" dirty="0">
                          <a:solidFill>
                            <a:srgbClr val="000000"/>
                          </a:solidFill>
                          <a:effectLst/>
                          <a:latin typeface="Times New Roman" panose="02020603050405020304" pitchFamily="18" charset="0"/>
                          <a:ea typeface="SimSun" panose="02010600030101010101" pitchFamily="2" charset="-122"/>
                        </a:rPr>
                        <a:t>Very Rare</a:t>
                      </a:r>
                      <a:endParaRPr lang="en-US" sz="20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600" dirty="0">
                          <a:effectLst/>
                          <a:latin typeface="Times New Roman" panose="02020603050405020304" pitchFamily="18" charset="0"/>
                          <a:ea typeface="SimSun" panose="02010600030101010101" pitchFamily="2" charset="-122"/>
                        </a:rPr>
                        <a:t>High internal accuracy; needs method standardization [2], [3].</a:t>
                      </a:r>
                      <a:endParaRPr lang="en-US" sz="20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99773002"/>
                  </a:ext>
                </a:extLst>
              </a:tr>
              <a:tr h="397605">
                <a:tc>
                  <a:txBody>
                    <a:bodyPr/>
                    <a:lstStyle/>
                    <a:p>
                      <a:pPr marL="0" marR="0" algn="ctr">
                        <a:buNone/>
                      </a:pPr>
                      <a:r>
                        <a:rPr lang="en-US" sz="1600">
                          <a:effectLst/>
                          <a:latin typeface="Times New Roman" panose="02020603050405020304" pitchFamily="18" charset="0"/>
                          <a:ea typeface="SimSun" panose="02010600030101010101" pitchFamily="2" charset="-122"/>
                        </a:rPr>
                        <a:t>EEG</a:t>
                      </a:r>
                      <a:endParaRPr lang="en-US" sz="20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600" kern="100">
                          <a:solidFill>
                            <a:srgbClr val="000000"/>
                          </a:solidFill>
                          <a:effectLst/>
                          <a:latin typeface="Times New Roman" panose="02020603050405020304" pitchFamily="18" charset="0"/>
                          <a:ea typeface="SimSun" panose="02010600030101010101" pitchFamily="2" charset="-122"/>
                        </a:rPr>
                        <a:t>Accuracy 94–99%</a:t>
                      </a:r>
                      <a:endParaRPr lang="en-US" sz="16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600" dirty="0">
                          <a:effectLst/>
                          <a:latin typeface="Times New Roman" panose="02020603050405020304" pitchFamily="18" charset="0"/>
                          <a:ea typeface="SimSun" panose="02010600030101010101" pitchFamily="2" charset="-122"/>
                        </a:rPr>
                        <a:t>Rare</a:t>
                      </a:r>
                      <a:endParaRPr lang="en-US" sz="20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600" dirty="0">
                          <a:solidFill>
                            <a:srgbClr val="000000"/>
                          </a:solidFill>
                          <a:effectLst/>
                          <a:latin typeface="Times New Roman" panose="02020603050405020304" pitchFamily="18" charset="0"/>
                          <a:ea typeface="SimSun" panose="02010600030101010101" pitchFamily="2" charset="-122"/>
                        </a:rPr>
                        <a:t>Excellent internal results; feature selection is critical [5], [6].</a:t>
                      </a:r>
                      <a:endParaRPr lang="en-US" sz="20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7537307"/>
                  </a:ext>
                </a:extLst>
              </a:tr>
              <a:tr h="397605">
                <a:tc>
                  <a:txBody>
                    <a:bodyPr/>
                    <a:lstStyle/>
                    <a:p>
                      <a:pPr marL="0" marR="0" algn="ctr">
                        <a:buNone/>
                      </a:pPr>
                      <a:r>
                        <a:rPr lang="en-US" sz="1600">
                          <a:effectLst/>
                          <a:latin typeface="Times New Roman" panose="02020603050405020304" pitchFamily="18" charset="0"/>
                          <a:ea typeface="SimSun" panose="02010600030101010101" pitchFamily="2" charset="-122"/>
                        </a:rPr>
                        <a:t>Physiological Signals</a:t>
                      </a:r>
                      <a:endParaRPr lang="en-US" sz="20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600" kern="100">
                          <a:solidFill>
                            <a:srgbClr val="000000"/>
                          </a:solidFill>
                          <a:effectLst/>
                          <a:latin typeface="Times New Roman" panose="02020603050405020304" pitchFamily="18" charset="0"/>
                          <a:ea typeface="SimSun" panose="02010600030101010101" pitchFamily="2" charset="-122"/>
                        </a:rPr>
                        <a:t>Accuracy ≈ 96%</a:t>
                      </a:r>
                      <a:endParaRPr lang="en-US" sz="16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600">
                          <a:effectLst/>
                          <a:latin typeface="Times New Roman" panose="02020603050405020304" pitchFamily="18" charset="0"/>
                          <a:ea typeface="SimSun" panose="02010600030101010101" pitchFamily="2" charset="-122"/>
                        </a:rPr>
                        <a:t>Rare</a:t>
                      </a:r>
                      <a:endParaRPr lang="en-US" sz="20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600" dirty="0">
                          <a:effectLst/>
                          <a:latin typeface="Times New Roman" panose="02020603050405020304" pitchFamily="18" charset="0"/>
                          <a:ea typeface="SimSun" panose="02010600030101010101" pitchFamily="2" charset="-122"/>
                        </a:rPr>
                        <a:t>Uses ECG/EDA signals; lacks comorbidity control [7].</a:t>
                      </a:r>
                      <a:endParaRPr lang="en-US" sz="20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726815"/>
                  </a:ext>
                </a:extLst>
              </a:tr>
              <a:tr h="355236">
                <a:tc>
                  <a:txBody>
                    <a:bodyPr/>
                    <a:lstStyle/>
                    <a:p>
                      <a:pPr marL="0" marR="0" algn="ctr">
                        <a:buNone/>
                      </a:pPr>
                      <a:r>
                        <a:rPr lang="en-US" sz="1600" dirty="0">
                          <a:effectLst/>
                          <a:latin typeface="Times New Roman" panose="02020603050405020304" pitchFamily="18" charset="0"/>
                          <a:ea typeface="SimSun" panose="02010600030101010101" pitchFamily="2" charset="-122"/>
                        </a:rPr>
                        <a:t>Behavioral/Mobile</a:t>
                      </a:r>
                      <a:endParaRPr lang="en-US" sz="20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600">
                          <a:effectLst/>
                          <a:latin typeface="Times New Roman" panose="02020603050405020304" pitchFamily="18" charset="0"/>
                          <a:ea typeface="SimSun" panose="02010600030101010101" pitchFamily="2" charset="-122"/>
                        </a:rPr>
                        <a:t>Accuracy 85-95%</a:t>
                      </a:r>
                      <a:endParaRPr lang="en-US" sz="20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600">
                          <a:effectLst/>
                          <a:latin typeface="Times New Roman" panose="02020603050405020304" pitchFamily="18" charset="0"/>
                          <a:ea typeface="SimSun" panose="02010600030101010101" pitchFamily="2" charset="-122"/>
                        </a:rPr>
                        <a:t>Rare</a:t>
                      </a:r>
                      <a:endParaRPr lang="en-US" sz="20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600" dirty="0">
                          <a:effectLst/>
                          <a:latin typeface="Times New Roman" panose="02020603050405020304" pitchFamily="18" charset="0"/>
                          <a:ea typeface="SimSun" panose="02010600030101010101" pitchFamily="2" charset="-122"/>
                        </a:rPr>
                        <a:t>Good for ecological validity; relies on sensors [8].</a:t>
                      </a:r>
                      <a:endParaRPr lang="en-US" sz="20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8744977"/>
                  </a:ext>
                </a:extLst>
              </a:tr>
            </a:tbl>
          </a:graphicData>
        </a:graphic>
      </p:graphicFrame>
    </p:spTree>
    <p:extLst>
      <p:ext uri="{BB962C8B-B14F-4D97-AF65-F5344CB8AC3E}">
        <p14:creationId xmlns:p14="http://schemas.microsoft.com/office/powerpoint/2010/main" val="3266055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4405</TotalTime>
  <Words>1252</Words>
  <Application>Microsoft Office PowerPoint</Application>
  <PresentationFormat>Custom</PresentationFormat>
  <Paragraphs>88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Times New Roman</vt:lpstr>
      <vt:lpstr>Wingdings</vt:lpstr>
      <vt:lpstr>Office Theme</vt:lpstr>
      <vt:lpstr>PowerPoint Presentation</vt:lpstr>
    </vt:vector>
  </TitlesOfParts>
  <Company>Office07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Sony Customer</dc:creator>
  <cp:lastModifiedBy>Niloofar Mirzaie</cp:lastModifiedBy>
  <cp:revision>144</cp:revision>
  <dcterms:created xsi:type="dcterms:W3CDTF">2010-02-19T19:33:34Z</dcterms:created>
  <dcterms:modified xsi:type="dcterms:W3CDTF">2026-05-20T09:17:31Z</dcterms:modified>
</cp:coreProperties>
</file>